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8f8fc42d1143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5cb7bcc39741af"/>
  </p:sldMasterIdLst>
  <p:sldIdLst>
    <p:sldId xmlns:r="http://schemas.openxmlformats.org/officeDocument/2006/relationships" id="256" r:id="R0bd03d755e2249ac"/>
    <p:sldId xmlns:r="http://schemas.openxmlformats.org/officeDocument/2006/relationships" id="257" r:id="R96a16e1a01af487f"/>
    <p:sldId xmlns:r="http://schemas.openxmlformats.org/officeDocument/2006/relationships" id="258" r:id="Rc5e452e5111c47e0"/>
    <p:sldId xmlns:r="http://schemas.openxmlformats.org/officeDocument/2006/relationships" id="259" r:id="R9419673f0a52491d"/>
    <p:sldId xmlns:r="http://schemas.openxmlformats.org/officeDocument/2006/relationships" id="260" r:id="R733e28c42cb54c38"/>
    <p:sldId xmlns:r="http://schemas.openxmlformats.org/officeDocument/2006/relationships" id="261" r:id="R80c218a9556f4e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5cb7bcc39741af" /><Relationship Type="http://schemas.openxmlformats.org/officeDocument/2006/relationships/slide" Target="/ppt/slides/slide1.xml" Id="R0bd03d755e2249ac" /><Relationship Type="http://schemas.openxmlformats.org/officeDocument/2006/relationships/slide" Target="/ppt/slides/slide2.xml" Id="R96a16e1a01af487f" /><Relationship Type="http://schemas.openxmlformats.org/officeDocument/2006/relationships/slide" Target="/ppt/slides/slide3.xml" Id="Rc5e452e5111c47e0" /><Relationship Type="http://schemas.openxmlformats.org/officeDocument/2006/relationships/slide" Target="/ppt/slides/slide4.xml" Id="R9419673f0a52491d" /><Relationship Type="http://schemas.openxmlformats.org/officeDocument/2006/relationships/slide" Target="/ppt/slides/slide5.xml" Id="R733e28c42cb54c38" /><Relationship Type="http://schemas.openxmlformats.org/officeDocument/2006/relationships/slide" Target="/ppt/slides/slide6.xml" Id="R80c218a9556f4e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f1ccd1de947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633681ff14527" /><Relationship Type="http://schemas.openxmlformats.org/officeDocument/2006/relationships/theme" Target="/ppt/slideMasters/theme/theme1.xml" Id="Rbdd1e93ebc6f40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0633681ff145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b3873e56949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13e8fcd4c42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709b7a83440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3613d39cd46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9950259194c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edca0292448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REVISOR-PARTNER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REVISOR-PARTNER 1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1 359 955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9 095 846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11 143 084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Årstadveien 17C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921 892 993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