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e98abf2f9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6d8fd92b14ceb"/>
  </p:sldMasterIdLst>
  <p:sldIdLst>
    <p:sldId xmlns:r="http://schemas.openxmlformats.org/officeDocument/2006/relationships" id="256" r:id="R1a6080e389dc4564"/>
    <p:sldId xmlns:r="http://schemas.openxmlformats.org/officeDocument/2006/relationships" id="257" r:id="R18f9398db2644d6b"/>
    <p:sldId xmlns:r="http://schemas.openxmlformats.org/officeDocument/2006/relationships" id="258" r:id="R5c6fb815cc64469f"/>
    <p:sldId xmlns:r="http://schemas.openxmlformats.org/officeDocument/2006/relationships" id="259" r:id="R2a792ae28e7e4442"/>
    <p:sldId xmlns:r="http://schemas.openxmlformats.org/officeDocument/2006/relationships" id="260" r:id="R65fb318023b240ad"/>
    <p:sldId xmlns:r="http://schemas.openxmlformats.org/officeDocument/2006/relationships" id="261" r:id="R74ba354fef1841c0"/>
    <p:sldId xmlns:r="http://schemas.openxmlformats.org/officeDocument/2006/relationships" id="262" r:id="R85682013288d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6d8fd92b14ceb" /><Relationship Type="http://schemas.openxmlformats.org/officeDocument/2006/relationships/slide" Target="/ppt/slides/slide1.xml" Id="R1a6080e389dc4564" /><Relationship Type="http://schemas.openxmlformats.org/officeDocument/2006/relationships/slide" Target="/ppt/slides/slide2.xml" Id="R18f9398db2644d6b" /><Relationship Type="http://schemas.openxmlformats.org/officeDocument/2006/relationships/slide" Target="/ppt/slides/slide3.xml" Id="R5c6fb815cc64469f" /><Relationship Type="http://schemas.openxmlformats.org/officeDocument/2006/relationships/slide" Target="/ppt/slides/slide4.xml" Id="R2a792ae28e7e4442" /><Relationship Type="http://schemas.openxmlformats.org/officeDocument/2006/relationships/slide" Target="/ppt/slides/slide5.xml" Id="R65fb318023b240ad" /><Relationship Type="http://schemas.openxmlformats.org/officeDocument/2006/relationships/slide" Target="/ppt/slides/slide6.xml" Id="R74ba354fef1841c0" /><Relationship Type="http://schemas.openxmlformats.org/officeDocument/2006/relationships/slide" Target="/ppt/slides/slide7.xml" Id="R85682013288d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fa0dfc462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291a74c14073" /><Relationship Type="http://schemas.openxmlformats.org/officeDocument/2006/relationships/theme" Target="/ppt/slideMasters/theme/theme1.xml" Id="R1bfa9bc6814d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1291a74c1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11ceaf2f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3f34770d7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187192f0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f43c1678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6e3db81d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1f38edf7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da429d6f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DAG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