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5c7c924cf142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05136ecb2340cf"/>
  </p:sldMasterIdLst>
  <p:sldIdLst>
    <p:sldId xmlns:r="http://schemas.openxmlformats.org/officeDocument/2006/relationships" id="256" r:id="Reccda43d52d0439e"/>
    <p:sldId xmlns:r="http://schemas.openxmlformats.org/officeDocument/2006/relationships" id="257" r:id="R1399355de66b44b9"/>
    <p:sldId xmlns:r="http://schemas.openxmlformats.org/officeDocument/2006/relationships" id="258" r:id="R72b0e24d92da4cb0"/>
    <p:sldId xmlns:r="http://schemas.openxmlformats.org/officeDocument/2006/relationships" id="259" r:id="R522dc6ac49c943e5"/>
    <p:sldId xmlns:r="http://schemas.openxmlformats.org/officeDocument/2006/relationships" id="260" r:id="R5f4e44bbfaac4309"/>
    <p:sldId xmlns:r="http://schemas.openxmlformats.org/officeDocument/2006/relationships" id="261" r:id="Rec48e66cd37d4e29"/>
    <p:sldId xmlns:r="http://schemas.openxmlformats.org/officeDocument/2006/relationships" id="262" r:id="Re26f12c3994e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5136ecb2340cf" /><Relationship Type="http://schemas.openxmlformats.org/officeDocument/2006/relationships/slide" Target="/ppt/slides/slide1.xml" Id="Reccda43d52d0439e" /><Relationship Type="http://schemas.openxmlformats.org/officeDocument/2006/relationships/slide" Target="/ppt/slides/slide2.xml" Id="R1399355de66b44b9" /><Relationship Type="http://schemas.openxmlformats.org/officeDocument/2006/relationships/slide" Target="/ppt/slides/slide3.xml" Id="R72b0e24d92da4cb0" /><Relationship Type="http://schemas.openxmlformats.org/officeDocument/2006/relationships/slide" Target="/ppt/slides/slide4.xml" Id="R522dc6ac49c943e5" /><Relationship Type="http://schemas.openxmlformats.org/officeDocument/2006/relationships/slide" Target="/ppt/slides/slide5.xml" Id="R5f4e44bbfaac4309" /><Relationship Type="http://schemas.openxmlformats.org/officeDocument/2006/relationships/slide" Target="/ppt/slides/slide6.xml" Id="Rec48e66cd37d4e29" /><Relationship Type="http://schemas.openxmlformats.org/officeDocument/2006/relationships/slide" Target="/ppt/slides/slide7.xml" Id="Re26f12c3994e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e07fe48af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c6c5facc843eb" /><Relationship Type="http://schemas.openxmlformats.org/officeDocument/2006/relationships/theme" Target="/ppt/slideMasters/theme/theme1.xml" Id="R0dc718cc7bf14a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c6c5facc8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ce6907c35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2b050bc86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d0555bb6e46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b9ed9cd5548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6c89ebb58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8d087d21148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2920d50d448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ZEINER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ZEINER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−1 404 894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10 859 656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148 666 729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159 043 209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LAURITZ ZEINER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921 896 077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INVEST AS</a:t>
            </a:r>
          </a:p>
        </p:txBody>
      </p:sp>
    </p:spTree>
  </p:cSld>
  <p:clrMapOvr>
    <a:masterClrMapping xmlns:a="http://schemas.openxmlformats.org/drawingml/2006/main"/>
  </p:clrMapOvr>
</p:sld>
</file>