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6f94347ec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e667e02a94f14"/>
  </p:sldMasterIdLst>
  <p:sldIdLst>
    <p:sldId xmlns:r="http://schemas.openxmlformats.org/officeDocument/2006/relationships" id="256" r:id="R2e81a4f11e4f4ccd"/>
    <p:sldId xmlns:r="http://schemas.openxmlformats.org/officeDocument/2006/relationships" id="257" r:id="Rd8868571087b474b"/>
    <p:sldId xmlns:r="http://schemas.openxmlformats.org/officeDocument/2006/relationships" id="258" r:id="R33ec7491d1f242e0"/>
    <p:sldId xmlns:r="http://schemas.openxmlformats.org/officeDocument/2006/relationships" id="259" r:id="R8a6ff30ce9c442eb"/>
    <p:sldId xmlns:r="http://schemas.openxmlformats.org/officeDocument/2006/relationships" id="260" r:id="Rfb2f64671cb742f3"/>
    <p:sldId xmlns:r="http://schemas.openxmlformats.org/officeDocument/2006/relationships" id="261" r:id="R3fc35798b8ad4ab0"/>
    <p:sldId xmlns:r="http://schemas.openxmlformats.org/officeDocument/2006/relationships" id="262" r:id="Rb58128b33817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e667e02a94f14" /><Relationship Type="http://schemas.openxmlformats.org/officeDocument/2006/relationships/slide" Target="/ppt/slides/slide1.xml" Id="R2e81a4f11e4f4ccd" /><Relationship Type="http://schemas.openxmlformats.org/officeDocument/2006/relationships/slide" Target="/ppt/slides/slide2.xml" Id="Rd8868571087b474b" /><Relationship Type="http://schemas.openxmlformats.org/officeDocument/2006/relationships/slide" Target="/ppt/slides/slide3.xml" Id="R33ec7491d1f242e0" /><Relationship Type="http://schemas.openxmlformats.org/officeDocument/2006/relationships/slide" Target="/ppt/slides/slide4.xml" Id="R8a6ff30ce9c442eb" /><Relationship Type="http://schemas.openxmlformats.org/officeDocument/2006/relationships/slide" Target="/ppt/slides/slide5.xml" Id="Rfb2f64671cb742f3" /><Relationship Type="http://schemas.openxmlformats.org/officeDocument/2006/relationships/slide" Target="/ppt/slides/slide6.xml" Id="R3fc35798b8ad4ab0" /><Relationship Type="http://schemas.openxmlformats.org/officeDocument/2006/relationships/slide" Target="/ppt/slides/slide7.xml" Id="Rb58128b33817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9acc3e48f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f530c051411e" /><Relationship Type="http://schemas.openxmlformats.org/officeDocument/2006/relationships/theme" Target="/ppt/slideMasters/theme/theme1.xml" Id="Rb0757539fc23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df530c05141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2cf8252b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ba582181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20f6974e8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4379fba7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ac837e766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bd8a2897c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e292d12d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149 307 876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148 553 744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1 395 444 666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1 533 767 143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ALEXANDRA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921 903 553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