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5a962fba246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3622199530409d"/>
  </p:sldMasterIdLst>
  <p:sldIdLst>
    <p:sldId xmlns:r="http://schemas.openxmlformats.org/officeDocument/2006/relationships" id="256" r:id="R54f664e8cdc1452e"/>
    <p:sldId xmlns:r="http://schemas.openxmlformats.org/officeDocument/2006/relationships" id="257" r:id="Rebdbee5f5fef42a1"/>
    <p:sldId xmlns:r="http://schemas.openxmlformats.org/officeDocument/2006/relationships" id="258" r:id="R379d98f4a5d247cc"/>
    <p:sldId xmlns:r="http://schemas.openxmlformats.org/officeDocument/2006/relationships" id="259" r:id="R3c7ed308232f4ac9"/>
    <p:sldId xmlns:r="http://schemas.openxmlformats.org/officeDocument/2006/relationships" id="260" r:id="Ra3cb9d5e9ed54720"/>
    <p:sldId xmlns:r="http://schemas.openxmlformats.org/officeDocument/2006/relationships" id="261" r:id="R6b289e742f57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622199530409d" /><Relationship Type="http://schemas.openxmlformats.org/officeDocument/2006/relationships/slide" Target="/ppt/slides/slide1.xml" Id="R54f664e8cdc1452e" /><Relationship Type="http://schemas.openxmlformats.org/officeDocument/2006/relationships/slide" Target="/ppt/slides/slide2.xml" Id="Rebdbee5f5fef42a1" /><Relationship Type="http://schemas.openxmlformats.org/officeDocument/2006/relationships/slide" Target="/ppt/slides/slide3.xml" Id="R379d98f4a5d247cc" /><Relationship Type="http://schemas.openxmlformats.org/officeDocument/2006/relationships/slide" Target="/ppt/slides/slide4.xml" Id="R3c7ed308232f4ac9" /><Relationship Type="http://schemas.openxmlformats.org/officeDocument/2006/relationships/slide" Target="/ppt/slides/slide5.xml" Id="Ra3cb9d5e9ed54720" /><Relationship Type="http://schemas.openxmlformats.org/officeDocument/2006/relationships/slide" Target="/ppt/slides/slide6.xml" Id="R6b289e742f57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6b0fbecb8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5be1f8ffc4881" /><Relationship Type="http://schemas.openxmlformats.org/officeDocument/2006/relationships/theme" Target="/ppt/slideMasters/theme/theme1.xml" Id="Rdc29c9fc69f849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25be1f8ffc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3e9c1fbce4c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bd4610cc0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e4f5a24a643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fc3eac38248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66a7dcaa84c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ac70b023b48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208 260 000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