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0759e694f744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66415bc80b464a"/>
  </p:sldMasterIdLst>
  <p:sldIdLst>
    <p:sldId xmlns:r="http://schemas.openxmlformats.org/officeDocument/2006/relationships" id="256" r:id="R6324f8e179ac4076"/>
    <p:sldId xmlns:r="http://schemas.openxmlformats.org/officeDocument/2006/relationships" id="257" r:id="Rb95a1aa660674cbf"/>
    <p:sldId xmlns:r="http://schemas.openxmlformats.org/officeDocument/2006/relationships" id="258" r:id="Rab2a8bc4ae6448a6"/>
    <p:sldId xmlns:r="http://schemas.openxmlformats.org/officeDocument/2006/relationships" id="259" r:id="R070c75fbed38436d"/>
    <p:sldId xmlns:r="http://schemas.openxmlformats.org/officeDocument/2006/relationships" id="260" r:id="Rb5be294d9b7b49c8"/>
    <p:sldId xmlns:r="http://schemas.openxmlformats.org/officeDocument/2006/relationships" id="261" r:id="R2274946dffe143f2"/>
    <p:sldId xmlns:r="http://schemas.openxmlformats.org/officeDocument/2006/relationships" id="262" r:id="R67bc8f584d944d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66415bc80b464a" /><Relationship Type="http://schemas.openxmlformats.org/officeDocument/2006/relationships/slide" Target="/ppt/slides/slide1.xml" Id="R6324f8e179ac4076" /><Relationship Type="http://schemas.openxmlformats.org/officeDocument/2006/relationships/slide" Target="/ppt/slides/slide2.xml" Id="Rb95a1aa660674cbf" /><Relationship Type="http://schemas.openxmlformats.org/officeDocument/2006/relationships/slide" Target="/ppt/slides/slide3.xml" Id="Rab2a8bc4ae6448a6" /><Relationship Type="http://schemas.openxmlformats.org/officeDocument/2006/relationships/slide" Target="/ppt/slides/slide4.xml" Id="R070c75fbed38436d" /><Relationship Type="http://schemas.openxmlformats.org/officeDocument/2006/relationships/slide" Target="/ppt/slides/slide5.xml" Id="Rb5be294d9b7b49c8" /><Relationship Type="http://schemas.openxmlformats.org/officeDocument/2006/relationships/slide" Target="/ppt/slides/slide6.xml" Id="R2274946dffe143f2" /><Relationship Type="http://schemas.openxmlformats.org/officeDocument/2006/relationships/slide" Target="/ppt/slides/slide7.xml" Id="R67bc8f584d944d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1e399e4efe4d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0c1ed7fee4195" /><Relationship Type="http://schemas.openxmlformats.org/officeDocument/2006/relationships/theme" Target="/ppt/slideMasters/theme/theme1.xml" Id="Raa143fec354e45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c0c1ed7fee41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cf2c203104b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b063bde4de46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02844198c41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cd685272e40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8f98d4d9046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b6f04fc99e48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73c07a90e4b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NISTUÅ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NISTUÅ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NISTUÅ AS ble etablert [år] og holder til i Halsanaustan.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NISTUÅ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NISTUÅ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NISTUÅ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−2 751 072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25 666 626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488 734 896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521 868 791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NISTUÅ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BERIT HAUGE AAKVIK  –  47,5 %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ELDBJØRG HAUGE AAKVIK  –  47,5 %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AAKVIK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NISTUÅ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6680 Halsanaustan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921 956 339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NISTUÅ AS</a:t>
            </a:r>
          </a:p>
        </p:txBody>
      </p:sp>
    </p:spTree>
  </p:cSld>
  <p:clrMapOvr>
    <a:masterClrMapping xmlns:a="http://schemas.openxmlformats.org/drawingml/2006/main"/>
  </p:clrMapOvr>
</p:sld>
</file>