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92734bac53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b5686b6414d87"/>
  </p:sldMasterIdLst>
  <p:sldIdLst>
    <p:sldId xmlns:r="http://schemas.openxmlformats.org/officeDocument/2006/relationships" id="256" r:id="Rb75e6e7fc1a74938"/>
    <p:sldId xmlns:r="http://schemas.openxmlformats.org/officeDocument/2006/relationships" id="257" r:id="R39130146810f43dc"/>
    <p:sldId xmlns:r="http://schemas.openxmlformats.org/officeDocument/2006/relationships" id="258" r:id="R15ef0cbd9165425e"/>
    <p:sldId xmlns:r="http://schemas.openxmlformats.org/officeDocument/2006/relationships" id="259" r:id="R9711af97b59b4686"/>
    <p:sldId xmlns:r="http://schemas.openxmlformats.org/officeDocument/2006/relationships" id="260" r:id="R1215755939f44809"/>
    <p:sldId xmlns:r="http://schemas.openxmlformats.org/officeDocument/2006/relationships" id="261" r:id="R7253b4819df14679"/>
    <p:sldId xmlns:r="http://schemas.openxmlformats.org/officeDocument/2006/relationships" id="262" r:id="R3b923718cf21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b5686b6414d87" /><Relationship Type="http://schemas.openxmlformats.org/officeDocument/2006/relationships/slide" Target="/ppt/slides/slide1.xml" Id="Rb75e6e7fc1a74938" /><Relationship Type="http://schemas.openxmlformats.org/officeDocument/2006/relationships/slide" Target="/ppt/slides/slide2.xml" Id="R39130146810f43dc" /><Relationship Type="http://schemas.openxmlformats.org/officeDocument/2006/relationships/slide" Target="/ppt/slides/slide3.xml" Id="R15ef0cbd9165425e" /><Relationship Type="http://schemas.openxmlformats.org/officeDocument/2006/relationships/slide" Target="/ppt/slides/slide4.xml" Id="R9711af97b59b4686" /><Relationship Type="http://schemas.openxmlformats.org/officeDocument/2006/relationships/slide" Target="/ppt/slides/slide5.xml" Id="R1215755939f44809" /><Relationship Type="http://schemas.openxmlformats.org/officeDocument/2006/relationships/slide" Target="/ppt/slides/slide6.xml" Id="R7253b4819df14679" /><Relationship Type="http://schemas.openxmlformats.org/officeDocument/2006/relationships/slide" Target="/ppt/slides/slide7.xml" Id="R3b923718cf21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e10dd771142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d76b876854c1f" /><Relationship Type="http://schemas.openxmlformats.org/officeDocument/2006/relationships/theme" Target="/ppt/slideMasters/theme/theme1.xml" Id="R1e590627eec84b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cd76b87685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8f4013e64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9ee6ef42448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2a0d7fb77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7f9492195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4923bb0294b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a45576a794a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ddc60823d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BALTZER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12 036 911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14 593 830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BALTZER EIDBERG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Klubbholmen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