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2f995c19f146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aaa312c2884212"/>
  </p:sldMasterIdLst>
  <p:sldIdLst>
    <p:sldId xmlns:r="http://schemas.openxmlformats.org/officeDocument/2006/relationships" id="256" r:id="Rd11ba0694d6344e3"/>
    <p:sldId xmlns:r="http://schemas.openxmlformats.org/officeDocument/2006/relationships" id="257" r:id="R3f456eb76c14460d"/>
    <p:sldId xmlns:r="http://schemas.openxmlformats.org/officeDocument/2006/relationships" id="258" r:id="Rd4621c683e7a4a84"/>
    <p:sldId xmlns:r="http://schemas.openxmlformats.org/officeDocument/2006/relationships" id="259" r:id="Rf3e3dbf76c8c4772"/>
    <p:sldId xmlns:r="http://schemas.openxmlformats.org/officeDocument/2006/relationships" id="260" r:id="R124382f9434747b8"/>
    <p:sldId xmlns:r="http://schemas.openxmlformats.org/officeDocument/2006/relationships" id="261" r:id="Rc13307de99f447e6"/>
    <p:sldId xmlns:r="http://schemas.openxmlformats.org/officeDocument/2006/relationships" id="262" r:id="Rf93d145c26ae49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aa312c2884212" /><Relationship Type="http://schemas.openxmlformats.org/officeDocument/2006/relationships/slide" Target="/ppt/slides/slide1.xml" Id="Rd11ba0694d6344e3" /><Relationship Type="http://schemas.openxmlformats.org/officeDocument/2006/relationships/slide" Target="/ppt/slides/slide2.xml" Id="R3f456eb76c14460d" /><Relationship Type="http://schemas.openxmlformats.org/officeDocument/2006/relationships/slide" Target="/ppt/slides/slide3.xml" Id="Rd4621c683e7a4a84" /><Relationship Type="http://schemas.openxmlformats.org/officeDocument/2006/relationships/slide" Target="/ppt/slides/slide4.xml" Id="Rf3e3dbf76c8c4772" /><Relationship Type="http://schemas.openxmlformats.org/officeDocument/2006/relationships/slide" Target="/ppt/slides/slide5.xml" Id="R124382f9434747b8" /><Relationship Type="http://schemas.openxmlformats.org/officeDocument/2006/relationships/slide" Target="/ppt/slides/slide6.xml" Id="Rc13307de99f447e6" /><Relationship Type="http://schemas.openxmlformats.org/officeDocument/2006/relationships/slide" Target="/ppt/slides/slide7.xml" Id="Rf93d145c26ae49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7e9bb7ab140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5806e1e9e44f2" /><Relationship Type="http://schemas.openxmlformats.org/officeDocument/2006/relationships/theme" Target="/ppt/slideMasters/theme/theme1.xml" Id="Rda76c3d750a44c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a5806e1e9e44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03f64e98c49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550c84b2848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cd03a819b45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b5368c27d4f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8ee4a67774a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d1610de4c4d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04a935f4142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KVANNES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KVANNES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2 975 878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23 676 540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23 677 978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EIDBERG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Torvhågveien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9409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921 956 754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KVANNES INVEST AS</a:t>
            </a:r>
          </a:p>
        </p:txBody>
      </p:sp>
    </p:spTree>
  </p:cSld>
  <p:clrMapOvr>
    <a:masterClrMapping xmlns:a="http://schemas.openxmlformats.org/drawingml/2006/main"/>
  </p:clrMapOvr>
</p:sld>
</file>