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fdab76fbc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9d89d99354870"/>
  </p:sldMasterIdLst>
  <p:sldIdLst>
    <p:sldId xmlns:r="http://schemas.openxmlformats.org/officeDocument/2006/relationships" id="256" r:id="R1f9a71fedfb643ed"/>
    <p:sldId xmlns:r="http://schemas.openxmlformats.org/officeDocument/2006/relationships" id="257" r:id="Re86c8ac69aec4518"/>
    <p:sldId xmlns:r="http://schemas.openxmlformats.org/officeDocument/2006/relationships" id="258" r:id="Raebd2c45d3864f38"/>
    <p:sldId xmlns:r="http://schemas.openxmlformats.org/officeDocument/2006/relationships" id="259" r:id="R3f3b6a2ab2c94569"/>
    <p:sldId xmlns:r="http://schemas.openxmlformats.org/officeDocument/2006/relationships" id="260" r:id="Rfaf680b742284538"/>
    <p:sldId xmlns:r="http://schemas.openxmlformats.org/officeDocument/2006/relationships" id="261" r:id="Rbdaf913f887a4815"/>
    <p:sldId xmlns:r="http://schemas.openxmlformats.org/officeDocument/2006/relationships" id="262" r:id="Rf39262357b39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9d89d99354870" /><Relationship Type="http://schemas.openxmlformats.org/officeDocument/2006/relationships/slide" Target="/ppt/slides/slide1.xml" Id="R1f9a71fedfb643ed" /><Relationship Type="http://schemas.openxmlformats.org/officeDocument/2006/relationships/slide" Target="/ppt/slides/slide2.xml" Id="Re86c8ac69aec4518" /><Relationship Type="http://schemas.openxmlformats.org/officeDocument/2006/relationships/slide" Target="/ppt/slides/slide3.xml" Id="Raebd2c45d3864f38" /><Relationship Type="http://schemas.openxmlformats.org/officeDocument/2006/relationships/slide" Target="/ppt/slides/slide4.xml" Id="R3f3b6a2ab2c94569" /><Relationship Type="http://schemas.openxmlformats.org/officeDocument/2006/relationships/slide" Target="/ppt/slides/slide5.xml" Id="Rfaf680b742284538" /><Relationship Type="http://schemas.openxmlformats.org/officeDocument/2006/relationships/slide" Target="/ppt/slides/slide6.xml" Id="Rbdaf913f887a4815" /><Relationship Type="http://schemas.openxmlformats.org/officeDocument/2006/relationships/slide" Target="/ppt/slides/slide7.xml" Id="Rf39262357b39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fce03c650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f722bc0a41cb" /><Relationship Type="http://schemas.openxmlformats.org/officeDocument/2006/relationships/theme" Target="/ppt/slideMasters/theme/theme1.xml" Id="R6a493547f406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0f722bc0a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2f5db82f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848a1c93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66951c5a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21a47b53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ec11ea3a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0fb1cc0c6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5a8ac6b3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BROKVIKA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BROKVIKA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5 662 344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32 698 532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34 409 339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brokvika@eidberg.no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BROKVIKA INVEST AS</a:t>
            </a:r>
          </a:p>
        </p:txBody>
      </p:sp>
    </p:spTree>
  </p:cSld>
  <p:clrMapOvr>
    <a:masterClrMapping xmlns:a="http://schemas.openxmlformats.org/drawingml/2006/main"/>
  </p:clrMapOvr>
</p:sld>
</file>