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d9e05c7b1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d2da93829466b"/>
  </p:sldMasterIdLst>
  <p:sldIdLst>
    <p:sldId xmlns:r="http://schemas.openxmlformats.org/officeDocument/2006/relationships" id="256" r:id="R8369d9c959a442c6"/>
    <p:sldId xmlns:r="http://schemas.openxmlformats.org/officeDocument/2006/relationships" id="257" r:id="R34cf396617744031"/>
    <p:sldId xmlns:r="http://schemas.openxmlformats.org/officeDocument/2006/relationships" id="258" r:id="R7b99a3d819d742c1"/>
    <p:sldId xmlns:r="http://schemas.openxmlformats.org/officeDocument/2006/relationships" id="259" r:id="R0b34ea212b024780"/>
    <p:sldId xmlns:r="http://schemas.openxmlformats.org/officeDocument/2006/relationships" id="260" r:id="R53f4da0ff7234d17"/>
    <p:sldId xmlns:r="http://schemas.openxmlformats.org/officeDocument/2006/relationships" id="261" r:id="R32f01ededfeb4e50"/>
    <p:sldId xmlns:r="http://schemas.openxmlformats.org/officeDocument/2006/relationships" id="262" r:id="R59c07cfa7311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d2da93829466b" /><Relationship Type="http://schemas.openxmlformats.org/officeDocument/2006/relationships/slide" Target="/ppt/slides/slide1.xml" Id="R8369d9c959a442c6" /><Relationship Type="http://schemas.openxmlformats.org/officeDocument/2006/relationships/slide" Target="/ppt/slides/slide2.xml" Id="R34cf396617744031" /><Relationship Type="http://schemas.openxmlformats.org/officeDocument/2006/relationships/slide" Target="/ppt/slides/slide3.xml" Id="R7b99a3d819d742c1" /><Relationship Type="http://schemas.openxmlformats.org/officeDocument/2006/relationships/slide" Target="/ppt/slides/slide4.xml" Id="R0b34ea212b024780" /><Relationship Type="http://schemas.openxmlformats.org/officeDocument/2006/relationships/slide" Target="/ppt/slides/slide5.xml" Id="R53f4da0ff7234d17" /><Relationship Type="http://schemas.openxmlformats.org/officeDocument/2006/relationships/slide" Target="/ppt/slides/slide6.xml" Id="R32f01ededfeb4e50" /><Relationship Type="http://schemas.openxmlformats.org/officeDocument/2006/relationships/slide" Target="/ppt/slides/slide7.xml" Id="R59c07cfa7311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8fc41b99e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38415bf14ab9" /><Relationship Type="http://schemas.openxmlformats.org/officeDocument/2006/relationships/theme" Target="/ppt/slideMasters/theme/theme1.xml" Id="R7eac3c07484f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738415bf1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86cd8bd3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c78aa197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502cb377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fba12c63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17eac6d04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aab270a6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66af3fe04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15 898 832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FLUA INVEST AS</a:t>
            </a:r>
          </a:p>
        </p:txBody>
      </p:sp>
    </p:spTree>
  </p:cSld>
  <p:clrMapOvr>
    <a:masterClrMapping xmlns:a="http://schemas.openxmlformats.org/drawingml/2006/main"/>
  </p:clrMapOvr>
</p:sld>
</file>