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f2fa44efdf44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2857ba2354f6f"/>
  </p:sldMasterIdLst>
  <p:sldIdLst>
    <p:sldId xmlns:r="http://schemas.openxmlformats.org/officeDocument/2006/relationships" id="256" r:id="Rf8430f02ca0d4ffb"/>
    <p:sldId xmlns:r="http://schemas.openxmlformats.org/officeDocument/2006/relationships" id="257" r:id="Re51b0a57e47d402c"/>
    <p:sldId xmlns:r="http://schemas.openxmlformats.org/officeDocument/2006/relationships" id="258" r:id="R968a604fd0a14a58"/>
    <p:sldId xmlns:r="http://schemas.openxmlformats.org/officeDocument/2006/relationships" id="259" r:id="R54795eeeae4a47a5"/>
    <p:sldId xmlns:r="http://schemas.openxmlformats.org/officeDocument/2006/relationships" id="260" r:id="Rdc7f1f31bb094d05"/>
    <p:sldId xmlns:r="http://schemas.openxmlformats.org/officeDocument/2006/relationships" id="261" r:id="Rb3f73e6e406f4e67"/>
    <p:sldId xmlns:r="http://schemas.openxmlformats.org/officeDocument/2006/relationships" id="262" r:id="Rc1c5be3e695b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2857ba2354f6f" /><Relationship Type="http://schemas.openxmlformats.org/officeDocument/2006/relationships/slide" Target="/ppt/slides/slide1.xml" Id="Rf8430f02ca0d4ffb" /><Relationship Type="http://schemas.openxmlformats.org/officeDocument/2006/relationships/slide" Target="/ppt/slides/slide2.xml" Id="Re51b0a57e47d402c" /><Relationship Type="http://schemas.openxmlformats.org/officeDocument/2006/relationships/slide" Target="/ppt/slides/slide3.xml" Id="R968a604fd0a14a58" /><Relationship Type="http://schemas.openxmlformats.org/officeDocument/2006/relationships/slide" Target="/ppt/slides/slide4.xml" Id="R54795eeeae4a47a5" /><Relationship Type="http://schemas.openxmlformats.org/officeDocument/2006/relationships/slide" Target="/ppt/slides/slide5.xml" Id="Rdc7f1f31bb094d05" /><Relationship Type="http://schemas.openxmlformats.org/officeDocument/2006/relationships/slide" Target="/ppt/slides/slide6.xml" Id="Rb3f73e6e406f4e67" /><Relationship Type="http://schemas.openxmlformats.org/officeDocument/2006/relationships/slide" Target="/ppt/slides/slide7.xml" Id="Rc1c5be3e695b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2fa5dba3e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5d8a38f524526" /><Relationship Type="http://schemas.openxmlformats.org/officeDocument/2006/relationships/theme" Target="/ppt/slideMasters/theme/theme1.xml" Id="R9029f9c59763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5d8a38f5245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91534e5fe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07485d510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30552e117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3ce60cdd9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2af93039f4b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05a7a8a44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fec0710f34e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DRAGEHAUGEN 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10 438 602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10 920 193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WENDELBO AANENSEN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921 957 718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A AS</a:t>
            </a:r>
          </a:p>
        </p:txBody>
      </p:sp>
    </p:spTree>
  </p:cSld>
  <p:clrMapOvr>
    <a:masterClrMapping xmlns:a="http://schemas.openxmlformats.org/drawingml/2006/main"/>
  </p:clrMapOvr>
</p:sld>
</file>