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ef20927abde474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965961c042a44fa"/>
  </p:sldMasterIdLst>
  <p:sldIdLst>
    <p:sldId xmlns:r="http://schemas.openxmlformats.org/officeDocument/2006/relationships" id="256" r:id="R319e96a36f9b4823"/>
    <p:sldId xmlns:r="http://schemas.openxmlformats.org/officeDocument/2006/relationships" id="257" r:id="Ra8f63df98d35436b"/>
    <p:sldId xmlns:r="http://schemas.openxmlformats.org/officeDocument/2006/relationships" id="258" r:id="R49561a2a13784eac"/>
    <p:sldId xmlns:r="http://schemas.openxmlformats.org/officeDocument/2006/relationships" id="259" r:id="R98c50142ddc14292"/>
    <p:sldId xmlns:r="http://schemas.openxmlformats.org/officeDocument/2006/relationships" id="260" r:id="Ree157ee781bf44a6"/>
    <p:sldId xmlns:r="http://schemas.openxmlformats.org/officeDocument/2006/relationships" id="261" r:id="R2b3fd42cc0e4498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965961c042a44fa" /><Relationship Type="http://schemas.openxmlformats.org/officeDocument/2006/relationships/slide" Target="/ppt/slides/slide1.xml" Id="R319e96a36f9b4823" /><Relationship Type="http://schemas.openxmlformats.org/officeDocument/2006/relationships/slide" Target="/ppt/slides/slide2.xml" Id="Ra8f63df98d35436b" /><Relationship Type="http://schemas.openxmlformats.org/officeDocument/2006/relationships/slide" Target="/ppt/slides/slide3.xml" Id="R49561a2a13784eac" /><Relationship Type="http://schemas.openxmlformats.org/officeDocument/2006/relationships/slide" Target="/ppt/slides/slide4.xml" Id="R98c50142ddc14292" /><Relationship Type="http://schemas.openxmlformats.org/officeDocument/2006/relationships/slide" Target="/ppt/slides/slide5.xml" Id="Ree157ee781bf44a6" /><Relationship Type="http://schemas.openxmlformats.org/officeDocument/2006/relationships/slide" Target="/ppt/slides/slide6.xml" Id="R2b3fd42cc0e4498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a602d216303452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0a0952aca34beb" /><Relationship Type="http://schemas.openxmlformats.org/officeDocument/2006/relationships/theme" Target="/ppt/slideMasters/theme/theme1.xml" Id="R98f6e922d96245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0a0952aca34b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bb04e4eaf045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3dab7e1134b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f91ddc82449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6d784180bc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31c8ebb8f24e1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e111a909641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ZIMAKOFF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Ålesvingen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3322 Fiskum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921 958 021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ZIMAKOFF INVEST AS</a:t>
            </a:r>
          </a:p>
        </p:txBody>
      </p:sp>
    </p:spTree>
  </p:cSld>
  <p:clrMapOvr>
    <a:masterClrMapping xmlns:a="http://schemas.openxmlformats.org/drawingml/2006/main"/>
  </p:clrMapOvr>
</p:sld>
</file>