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4d2db34104e459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e4bd9bb1b7d4bb0"/>
  </p:sldMasterIdLst>
  <p:sldIdLst>
    <p:sldId xmlns:r="http://schemas.openxmlformats.org/officeDocument/2006/relationships" id="256" r:id="R9f0a9c365e604665"/>
    <p:sldId xmlns:r="http://schemas.openxmlformats.org/officeDocument/2006/relationships" id="257" r:id="Rd5d82f983d234096"/>
    <p:sldId xmlns:r="http://schemas.openxmlformats.org/officeDocument/2006/relationships" id="258" r:id="R2223421fba3d462d"/>
    <p:sldId xmlns:r="http://schemas.openxmlformats.org/officeDocument/2006/relationships" id="259" r:id="R851ae17648c34d5a"/>
    <p:sldId xmlns:r="http://schemas.openxmlformats.org/officeDocument/2006/relationships" id="260" r:id="Rc042f7ff3e0142b9"/>
    <p:sldId xmlns:r="http://schemas.openxmlformats.org/officeDocument/2006/relationships" id="261" r:id="Re9f9d4a44229492f"/>
    <p:sldId xmlns:r="http://schemas.openxmlformats.org/officeDocument/2006/relationships" id="262" r:id="R51faed482abb45f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4bd9bb1b7d4bb0" /><Relationship Type="http://schemas.openxmlformats.org/officeDocument/2006/relationships/slide" Target="/ppt/slides/slide1.xml" Id="R9f0a9c365e604665" /><Relationship Type="http://schemas.openxmlformats.org/officeDocument/2006/relationships/slide" Target="/ppt/slides/slide2.xml" Id="Rd5d82f983d234096" /><Relationship Type="http://schemas.openxmlformats.org/officeDocument/2006/relationships/slide" Target="/ppt/slides/slide3.xml" Id="R2223421fba3d462d" /><Relationship Type="http://schemas.openxmlformats.org/officeDocument/2006/relationships/slide" Target="/ppt/slides/slide4.xml" Id="R851ae17648c34d5a" /><Relationship Type="http://schemas.openxmlformats.org/officeDocument/2006/relationships/slide" Target="/ppt/slides/slide5.xml" Id="Rc042f7ff3e0142b9" /><Relationship Type="http://schemas.openxmlformats.org/officeDocument/2006/relationships/slide" Target="/ppt/slides/slide6.xml" Id="Re9f9d4a44229492f" /><Relationship Type="http://schemas.openxmlformats.org/officeDocument/2006/relationships/slide" Target="/ppt/slides/slide7.xml" Id="R51faed482abb45f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d1d1f6334b4f6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bb82d716ec44ae" /><Relationship Type="http://schemas.openxmlformats.org/officeDocument/2006/relationships/theme" Target="/ppt/slideMasters/theme/theme1.xml" Id="Ra3bc159120d74c4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abb82d716ec44a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73d27c0ab2491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3715478735462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cc4d51f3db415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b7f653a1b34a0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ea8981a5b54e5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c0ec960eff428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bb1c668b8b4b6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ZIMAKOFF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ZIMAKOFF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ZIMAKOFF INVEST AS ble etablert [år] og holder til i Fiskum.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ZIMAKOFF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ZIMAKOFF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ZIMAKOFF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186 000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113 339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34 655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112 316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1 158 324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ZIMAKOFF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JACOB ZIMAKOFF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ZIMAKOFF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Ålesvingen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3322 Fiskum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921 958 021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ZIMAKOFF INVEST AS</a:t>
            </a:r>
          </a:p>
        </p:txBody>
      </p:sp>
    </p:spTree>
  </p:cSld>
  <p:clrMapOvr>
    <a:masterClrMapping xmlns:a="http://schemas.openxmlformats.org/drawingml/2006/main"/>
  </p:clrMapOvr>
</p:sld>
</file>