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49c6620dc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65beefb3442ab"/>
  </p:sldMasterIdLst>
  <p:sldIdLst>
    <p:sldId xmlns:r="http://schemas.openxmlformats.org/officeDocument/2006/relationships" id="256" r:id="Re63a8992d1c84571"/>
    <p:sldId xmlns:r="http://schemas.openxmlformats.org/officeDocument/2006/relationships" id="257" r:id="Rd56413fa01f44eb2"/>
    <p:sldId xmlns:r="http://schemas.openxmlformats.org/officeDocument/2006/relationships" id="258" r:id="Rd2e9f16948d64f3a"/>
    <p:sldId xmlns:r="http://schemas.openxmlformats.org/officeDocument/2006/relationships" id="259" r:id="Rd174aefdc3404591"/>
    <p:sldId xmlns:r="http://schemas.openxmlformats.org/officeDocument/2006/relationships" id="260" r:id="Rc01b4a5ab770403b"/>
    <p:sldId xmlns:r="http://schemas.openxmlformats.org/officeDocument/2006/relationships" id="261" r:id="R738cd471b7ed43e0"/>
    <p:sldId xmlns:r="http://schemas.openxmlformats.org/officeDocument/2006/relationships" id="262" r:id="R60afc480122c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65beefb3442ab" /><Relationship Type="http://schemas.openxmlformats.org/officeDocument/2006/relationships/slide" Target="/ppt/slides/slide1.xml" Id="Re63a8992d1c84571" /><Relationship Type="http://schemas.openxmlformats.org/officeDocument/2006/relationships/slide" Target="/ppt/slides/slide2.xml" Id="Rd56413fa01f44eb2" /><Relationship Type="http://schemas.openxmlformats.org/officeDocument/2006/relationships/slide" Target="/ppt/slides/slide3.xml" Id="Rd2e9f16948d64f3a" /><Relationship Type="http://schemas.openxmlformats.org/officeDocument/2006/relationships/slide" Target="/ppt/slides/slide4.xml" Id="Rd174aefdc3404591" /><Relationship Type="http://schemas.openxmlformats.org/officeDocument/2006/relationships/slide" Target="/ppt/slides/slide5.xml" Id="Rc01b4a5ab770403b" /><Relationship Type="http://schemas.openxmlformats.org/officeDocument/2006/relationships/slide" Target="/ppt/slides/slide6.xml" Id="R738cd471b7ed43e0" /><Relationship Type="http://schemas.openxmlformats.org/officeDocument/2006/relationships/slide" Target="/ppt/slides/slide7.xml" Id="R60afc480122c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5dac421a7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8aeafe914166" /><Relationship Type="http://schemas.openxmlformats.org/officeDocument/2006/relationships/theme" Target="/ppt/slideMasters/theme/theme1.xml" Id="Rc77f0f2cfa1e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78aeafe91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1abd769bb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ec6f7bd1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17a9ca8d0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f6dcde80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fdfd784f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5e4e1fddc4c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f436a02ca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38 125 440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900 797 359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936 124 244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Ulrichsen,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 CAPITAL AS</a:t>
            </a:r>
          </a:p>
        </p:txBody>
      </p:sp>
    </p:spTree>
  </p:cSld>
  <p:clrMapOvr>
    <a:masterClrMapping xmlns:a="http://schemas.openxmlformats.org/drawingml/2006/main"/>
  </p:clrMapOvr>
</p:sld>
</file>