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fb4f26d01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93ca5488345a7"/>
  </p:sldMasterIdLst>
  <p:sldIdLst>
    <p:sldId xmlns:r="http://schemas.openxmlformats.org/officeDocument/2006/relationships" id="256" r:id="R94b73632fe644673"/>
    <p:sldId xmlns:r="http://schemas.openxmlformats.org/officeDocument/2006/relationships" id="257" r:id="R9c2865d34ce14f5f"/>
    <p:sldId xmlns:r="http://schemas.openxmlformats.org/officeDocument/2006/relationships" id="258" r:id="Rc329be648bbe4de6"/>
    <p:sldId xmlns:r="http://schemas.openxmlformats.org/officeDocument/2006/relationships" id="259" r:id="Ra62ee53fd4e54c75"/>
    <p:sldId xmlns:r="http://schemas.openxmlformats.org/officeDocument/2006/relationships" id="260" r:id="R5ab791f911634208"/>
    <p:sldId xmlns:r="http://schemas.openxmlformats.org/officeDocument/2006/relationships" id="261" r:id="R59c3c162f8714ed9"/>
    <p:sldId xmlns:r="http://schemas.openxmlformats.org/officeDocument/2006/relationships" id="262" r:id="Rd4a102f89c34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93ca5488345a7" /><Relationship Type="http://schemas.openxmlformats.org/officeDocument/2006/relationships/slide" Target="/ppt/slides/slide1.xml" Id="R94b73632fe644673" /><Relationship Type="http://schemas.openxmlformats.org/officeDocument/2006/relationships/slide" Target="/ppt/slides/slide2.xml" Id="R9c2865d34ce14f5f" /><Relationship Type="http://schemas.openxmlformats.org/officeDocument/2006/relationships/slide" Target="/ppt/slides/slide3.xml" Id="Rc329be648bbe4de6" /><Relationship Type="http://schemas.openxmlformats.org/officeDocument/2006/relationships/slide" Target="/ppt/slides/slide4.xml" Id="Ra62ee53fd4e54c75" /><Relationship Type="http://schemas.openxmlformats.org/officeDocument/2006/relationships/slide" Target="/ppt/slides/slide5.xml" Id="R5ab791f911634208" /><Relationship Type="http://schemas.openxmlformats.org/officeDocument/2006/relationships/slide" Target="/ppt/slides/slide6.xml" Id="R59c3c162f8714ed9" /><Relationship Type="http://schemas.openxmlformats.org/officeDocument/2006/relationships/slide" Target="/ppt/slides/slide7.xml" Id="Rd4a102f89c34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a9f8d1146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65a5a7aec461b" /><Relationship Type="http://schemas.openxmlformats.org/officeDocument/2006/relationships/theme" Target="/ppt/slideMasters/theme/theme1.xml" Id="R9e58422f323c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65a5a7aec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a879f210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4834e1c23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42f8b8cb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d7511b31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56f03e7b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01b284a8f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70e455a0e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35 175 336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654 114 952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677 471 625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921 960 743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