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b142587cb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88d768a94408a"/>
  </p:sldMasterIdLst>
  <p:sldIdLst>
    <p:sldId xmlns:r="http://schemas.openxmlformats.org/officeDocument/2006/relationships" id="256" r:id="R351efb06e7b14ae8"/>
    <p:sldId xmlns:r="http://schemas.openxmlformats.org/officeDocument/2006/relationships" id="257" r:id="Rcdd5e9ad0ddb4666"/>
    <p:sldId xmlns:r="http://schemas.openxmlformats.org/officeDocument/2006/relationships" id="258" r:id="R04c0987f8e1341da"/>
    <p:sldId xmlns:r="http://schemas.openxmlformats.org/officeDocument/2006/relationships" id="259" r:id="R3d4cd18d9897495d"/>
    <p:sldId xmlns:r="http://schemas.openxmlformats.org/officeDocument/2006/relationships" id="260" r:id="R4e1719c0d7774380"/>
    <p:sldId xmlns:r="http://schemas.openxmlformats.org/officeDocument/2006/relationships" id="261" r:id="R190e668c05654d7a"/>
    <p:sldId xmlns:r="http://schemas.openxmlformats.org/officeDocument/2006/relationships" id="262" r:id="R75428b4b6610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88d768a94408a" /><Relationship Type="http://schemas.openxmlformats.org/officeDocument/2006/relationships/slide" Target="/ppt/slides/slide1.xml" Id="R351efb06e7b14ae8" /><Relationship Type="http://schemas.openxmlformats.org/officeDocument/2006/relationships/slide" Target="/ppt/slides/slide2.xml" Id="Rcdd5e9ad0ddb4666" /><Relationship Type="http://schemas.openxmlformats.org/officeDocument/2006/relationships/slide" Target="/ppt/slides/slide3.xml" Id="R04c0987f8e1341da" /><Relationship Type="http://schemas.openxmlformats.org/officeDocument/2006/relationships/slide" Target="/ppt/slides/slide4.xml" Id="R3d4cd18d9897495d" /><Relationship Type="http://schemas.openxmlformats.org/officeDocument/2006/relationships/slide" Target="/ppt/slides/slide5.xml" Id="R4e1719c0d7774380" /><Relationship Type="http://schemas.openxmlformats.org/officeDocument/2006/relationships/slide" Target="/ppt/slides/slide6.xml" Id="R190e668c05654d7a" /><Relationship Type="http://schemas.openxmlformats.org/officeDocument/2006/relationships/slide" Target="/ppt/slides/slide7.xml" Id="R75428b4b6610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e37272d0d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7257adac49dd" /><Relationship Type="http://schemas.openxmlformats.org/officeDocument/2006/relationships/theme" Target="/ppt/slideMasters/theme/theme1.xml" Id="R1aac514e29c9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b7257adac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86a007f46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ec9b24a46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6ea85a52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57a78fe2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cf701c3a7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b5c7bb0a7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c44ed7688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TRIPA HOLDING AS ble etablert [år] og holder til i Arnatveit.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3 853 362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Paulsen, Oppetveiten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5262 Arnatveit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921 961 294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TRIPA HOLDING AS</a:t>
            </a:r>
          </a:p>
        </p:txBody>
      </p:sp>
    </p:spTree>
  </p:cSld>
  <p:clrMapOvr>
    <a:masterClrMapping xmlns:a="http://schemas.openxmlformats.org/drawingml/2006/main"/>
  </p:clrMapOvr>
</p:sld>
</file>