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ce0699c2d4f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1d6069038f4f4a"/>
  </p:sldMasterIdLst>
  <p:sldIdLst>
    <p:sldId xmlns:r="http://schemas.openxmlformats.org/officeDocument/2006/relationships" id="256" r:id="R3789bd65240d43c1"/>
    <p:sldId xmlns:r="http://schemas.openxmlformats.org/officeDocument/2006/relationships" id="257" r:id="R20e1d2edb5d24e9e"/>
    <p:sldId xmlns:r="http://schemas.openxmlformats.org/officeDocument/2006/relationships" id="258" r:id="Rb3745d618b934c23"/>
    <p:sldId xmlns:r="http://schemas.openxmlformats.org/officeDocument/2006/relationships" id="259" r:id="Re4e23d0cfae448af"/>
    <p:sldId xmlns:r="http://schemas.openxmlformats.org/officeDocument/2006/relationships" id="260" r:id="R2302ca7782fb45cd"/>
    <p:sldId xmlns:r="http://schemas.openxmlformats.org/officeDocument/2006/relationships" id="261" r:id="Re070d5949bab4ab1"/>
    <p:sldId xmlns:r="http://schemas.openxmlformats.org/officeDocument/2006/relationships" id="262" r:id="Rfcf2582e874f44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1d6069038f4f4a" /><Relationship Type="http://schemas.openxmlformats.org/officeDocument/2006/relationships/slide" Target="/ppt/slides/slide1.xml" Id="R3789bd65240d43c1" /><Relationship Type="http://schemas.openxmlformats.org/officeDocument/2006/relationships/slide" Target="/ppt/slides/slide2.xml" Id="R20e1d2edb5d24e9e" /><Relationship Type="http://schemas.openxmlformats.org/officeDocument/2006/relationships/slide" Target="/ppt/slides/slide3.xml" Id="Rb3745d618b934c23" /><Relationship Type="http://schemas.openxmlformats.org/officeDocument/2006/relationships/slide" Target="/ppt/slides/slide4.xml" Id="Re4e23d0cfae448af" /><Relationship Type="http://schemas.openxmlformats.org/officeDocument/2006/relationships/slide" Target="/ppt/slides/slide5.xml" Id="R2302ca7782fb45cd" /><Relationship Type="http://schemas.openxmlformats.org/officeDocument/2006/relationships/slide" Target="/ppt/slides/slide6.xml" Id="Re070d5949bab4ab1" /><Relationship Type="http://schemas.openxmlformats.org/officeDocument/2006/relationships/slide" Target="/ppt/slides/slide7.xml" Id="Rfcf2582e874f44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8d2cc515a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a0b51b84340da" /><Relationship Type="http://schemas.openxmlformats.org/officeDocument/2006/relationships/theme" Target="/ppt/slideMasters/theme/theme1.xml" Id="R31b45ec617534d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ea0b51b84340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de73c4a984a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349a9e50347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1e3634a9242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9eaa40a2046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c7a0f0f094b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2eefdf0fe4d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e4ff4ee8a43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215 284 011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1 086 608 182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1 152 449 753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921 961 618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