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242a199f4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184e2bc1f4c2f"/>
  </p:sldMasterIdLst>
  <p:sldIdLst>
    <p:sldId xmlns:r="http://schemas.openxmlformats.org/officeDocument/2006/relationships" id="256" r:id="R1496a7967cc0453d"/>
    <p:sldId xmlns:r="http://schemas.openxmlformats.org/officeDocument/2006/relationships" id="257" r:id="Rf8a4982e9c92412f"/>
    <p:sldId xmlns:r="http://schemas.openxmlformats.org/officeDocument/2006/relationships" id="258" r:id="Rf63b4269810349ba"/>
    <p:sldId xmlns:r="http://schemas.openxmlformats.org/officeDocument/2006/relationships" id="259" r:id="R19ec1d9189dd4167"/>
    <p:sldId xmlns:r="http://schemas.openxmlformats.org/officeDocument/2006/relationships" id="260" r:id="R1d86e139478f4920"/>
    <p:sldId xmlns:r="http://schemas.openxmlformats.org/officeDocument/2006/relationships" id="261" r:id="R4b807fcbf3e643c2"/>
    <p:sldId xmlns:r="http://schemas.openxmlformats.org/officeDocument/2006/relationships" id="262" r:id="R8365db1deb23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184e2bc1f4c2f" /><Relationship Type="http://schemas.openxmlformats.org/officeDocument/2006/relationships/slide" Target="/ppt/slides/slide1.xml" Id="R1496a7967cc0453d" /><Relationship Type="http://schemas.openxmlformats.org/officeDocument/2006/relationships/slide" Target="/ppt/slides/slide2.xml" Id="Rf8a4982e9c92412f" /><Relationship Type="http://schemas.openxmlformats.org/officeDocument/2006/relationships/slide" Target="/ppt/slides/slide3.xml" Id="Rf63b4269810349ba" /><Relationship Type="http://schemas.openxmlformats.org/officeDocument/2006/relationships/slide" Target="/ppt/slides/slide4.xml" Id="R19ec1d9189dd4167" /><Relationship Type="http://schemas.openxmlformats.org/officeDocument/2006/relationships/slide" Target="/ppt/slides/slide5.xml" Id="R1d86e139478f4920" /><Relationship Type="http://schemas.openxmlformats.org/officeDocument/2006/relationships/slide" Target="/ppt/slides/slide6.xml" Id="R4b807fcbf3e643c2" /><Relationship Type="http://schemas.openxmlformats.org/officeDocument/2006/relationships/slide" Target="/ppt/slides/slide7.xml" Id="R8365db1deb23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6a6797559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4f2a4d01477d" /><Relationship Type="http://schemas.openxmlformats.org/officeDocument/2006/relationships/theme" Target="/ppt/slideMasters/theme/theme1.xml" Id="R50f8e7902d21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d4f2a4d01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7d32cea0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8c71b3e0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8a1d4a43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0190ddd68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d92fe35e5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fe805a94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1490afe12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