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64d06c321044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94dfdef66f4f95"/>
  </p:sldMasterIdLst>
  <p:sldIdLst>
    <p:sldId xmlns:r="http://schemas.openxmlformats.org/officeDocument/2006/relationships" id="256" r:id="R61b52211d54848e7"/>
    <p:sldId xmlns:r="http://schemas.openxmlformats.org/officeDocument/2006/relationships" id="257" r:id="R0f51260ef1704cdf"/>
    <p:sldId xmlns:r="http://schemas.openxmlformats.org/officeDocument/2006/relationships" id="258" r:id="Rde4564c408eb40b9"/>
    <p:sldId xmlns:r="http://schemas.openxmlformats.org/officeDocument/2006/relationships" id="259" r:id="Rb463acadabab403a"/>
    <p:sldId xmlns:r="http://schemas.openxmlformats.org/officeDocument/2006/relationships" id="260" r:id="R5972b4f2fd9f46fe"/>
    <p:sldId xmlns:r="http://schemas.openxmlformats.org/officeDocument/2006/relationships" id="261" r:id="R202239c3fef641a2"/>
    <p:sldId xmlns:r="http://schemas.openxmlformats.org/officeDocument/2006/relationships" id="262" r:id="R5437ce8235d548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94dfdef66f4f95" /><Relationship Type="http://schemas.openxmlformats.org/officeDocument/2006/relationships/slide" Target="/ppt/slides/slide1.xml" Id="R61b52211d54848e7" /><Relationship Type="http://schemas.openxmlformats.org/officeDocument/2006/relationships/slide" Target="/ppt/slides/slide2.xml" Id="R0f51260ef1704cdf" /><Relationship Type="http://schemas.openxmlformats.org/officeDocument/2006/relationships/slide" Target="/ppt/slides/slide3.xml" Id="Rde4564c408eb40b9" /><Relationship Type="http://schemas.openxmlformats.org/officeDocument/2006/relationships/slide" Target="/ppt/slides/slide4.xml" Id="Rb463acadabab403a" /><Relationship Type="http://schemas.openxmlformats.org/officeDocument/2006/relationships/slide" Target="/ppt/slides/slide5.xml" Id="R5972b4f2fd9f46fe" /><Relationship Type="http://schemas.openxmlformats.org/officeDocument/2006/relationships/slide" Target="/ppt/slides/slide6.xml" Id="R202239c3fef641a2" /><Relationship Type="http://schemas.openxmlformats.org/officeDocument/2006/relationships/slide" Target="/ppt/slides/slide7.xml" Id="R5437ce8235d548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427b10bc9a43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b762085ef429c" /><Relationship Type="http://schemas.openxmlformats.org/officeDocument/2006/relationships/theme" Target="/ppt/slideMasters/theme/theme1.xml" Id="Ref3b574251c44b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db762085ef42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dc875287a48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c172f3cc74b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6f41624b24c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20711bb7747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974e7adc342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2d7d2f3554f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1ab66f1de46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ELWE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ELWE INVEST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1 662 794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7 427 181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7 531 292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ELISABETH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921 967 993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