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6a97a76f0b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ad6b16eca4573"/>
  </p:sldMasterIdLst>
  <p:sldIdLst>
    <p:sldId xmlns:r="http://schemas.openxmlformats.org/officeDocument/2006/relationships" id="256" r:id="Ref65e7c80a11484e"/>
    <p:sldId xmlns:r="http://schemas.openxmlformats.org/officeDocument/2006/relationships" id="257" r:id="R1a96aa483e2f421c"/>
    <p:sldId xmlns:r="http://schemas.openxmlformats.org/officeDocument/2006/relationships" id="258" r:id="R5113628885994d04"/>
    <p:sldId xmlns:r="http://schemas.openxmlformats.org/officeDocument/2006/relationships" id="259" r:id="Rf3cd11b3b8cd459e"/>
    <p:sldId xmlns:r="http://schemas.openxmlformats.org/officeDocument/2006/relationships" id="260" r:id="Rc6aee4d5a675477b"/>
    <p:sldId xmlns:r="http://schemas.openxmlformats.org/officeDocument/2006/relationships" id="261" r:id="Re2ef9bf43838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ad6b16eca4573" /><Relationship Type="http://schemas.openxmlformats.org/officeDocument/2006/relationships/slide" Target="/ppt/slides/slide1.xml" Id="Ref65e7c80a11484e" /><Relationship Type="http://schemas.openxmlformats.org/officeDocument/2006/relationships/slide" Target="/ppt/slides/slide2.xml" Id="R1a96aa483e2f421c" /><Relationship Type="http://schemas.openxmlformats.org/officeDocument/2006/relationships/slide" Target="/ppt/slides/slide3.xml" Id="R5113628885994d04" /><Relationship Type="http://schemas.openxmlformats.org/officeDocument/2006/relationships/slide" Target="/ppt/slides/slide4.xml" Id="Rf3cd11b3b8cd459e" /><Relationship Type="http://schemas.openxmlformats.org/officeDocument/2006/relationships/slide" Target="/ppt/slides/slide5.xml" Id="Rc6aee4d5a675477b" /><Relationship Type="http://schemas.openxmlformats.org/officeDocument/2006/relationships/slide" Target="/ppt/slides/slide6.xml" Id="Re2ef9bf43838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f7ef3fe31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111abf2514e78" /><Relationship Type="http://schemas.openxmlformats.org/officeDocument/2006/relationships/theme" Target="/ppt/slideMasters/theme/theme1.xml" Id="R122e2ca5ca3643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111abf251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c42e41c3c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8b2a41b646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ff0fd19d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99d9cb98a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b58841975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fa1cfb9c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Fensfjordvegen 1621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T.W INVEST AS</a:t>
            </a:r>
          </a:p>
        </p:txBody>
      </p:sp>
    </p:spTree>
  </p:cSld>
  <p:clrMapOvr>
    <a:masterClrMapping xmlns:a="http://schemas.openxmlformats.org/drawingml/2006/main"/>
  </p:clrMapOvr>
</p:sld>
</file>