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5e8b052a4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f3014c54dc4b94"/>
  </p:sldMasterIdLst>
  <p:sldIdLst>
    <p:sldId xmlns:r="http://schemas.openxmlformats.org/officeDocument/2006/relationships" id="256" r:id="R777b468de3d34f4b"/>
    <p:sldId xmlns:r="http://schemas.openxmlformats.org/officeDocument/2006/relationships" id="257" r:id="R58d6844e7e13404b"/>
    <p:sldId xmlns:r="http://schemas.openxmlformats.org/officeDocument/2006/relationships" id="258" r:id="R745388107f234323"/>
    <p:sldId xmlns:r="http://schemas.openxmlformats.org/officeDocument/2006/relationships" id="259" r:id="R6695e3d833624e81"/>
    <p:sldId xmlns:r="http://schemas.openxmlformats.org/officeDocument/2006/relationships" id="260" r:id="R8b3b7c3a7103455a"/>
    <p:sldId xmlns:r="http://schemas.openxmlformats.org/officeDocument/2006/relationships" id="261" r:id="Rb657e8f1bd0e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3014c54dc4b94" /><Relationship Type="http://schemas.openxmlformats.org/officeDocument/2006/relationships/slide" Target="/ppt/slides/slide1.xml" Id="R777b468de3d34f4b" /><Relationship Type="http://schemas.openxmlformats.org/officeDocument/2006/relationships/slide" Target="/ppt/slides/slide2.xml" Id="R58d6844e7e13404b" /><Relationship Type="http://schemas.openxmlformats.org/officeDocument/2006/relationships/slide" Target="/ppt/slides/slide3.xml" Id="R745388107f234323" /><Relationship Type="http://schemas.openxmlformats.org/officeDocument/2006/relationships/slide" Target="/ppt/slides/slide4.xml" Id="R6695e3d833624e81" /><Relationship Type="http://schemas.openxmlformats.org/officeDocument/2006/relationships/slide" Target="/ppt/slides/slide5.xml" Id="R8b3b7c3a7103455a" /><Relationship Type="http://schemas.openxmlformats.org/officeDocument/2006/relationships/slide" Target="/ppt/slides/slide6.xml" Id="Rb657e8f1bd0e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505ca86d7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2c5c41114a27" /><Relationship Type="http://schemas.openxmlformats.org/officeDocument/2006/relationships/theme" Target="/ppt/slideMasters/theme/theme1.xml" Id="R5fa9f33b4f6e43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92c5c41114a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481b05dde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96278e5db49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98be1868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15f5ea31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af7d877c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69995c2cf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