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90c0e8515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be95b3bc0466a"/>
  </p:sldMasterIdLst>
  <p:sldIdLst>
    <p:sldId xmlns:r="http://schemas.openxmlformats.org/officeDocument/2006/relationships" id="256" r:id="Rf06a6260903340ca"/>
    <p:sldId xmlns:r="http://schemas.openxmlformats.org/officeDocument/2006/relationships" id="257" r:id="Rf86905b0320a4832"/>
    <p:sldId xmlns:r="http://schemas.openxmlformats.org/officeDocument/2006/relationships" id="258" r:id="R28edd06815564116"/>
    <p:sldId xmlns:r="http://schemas.openxmlformats.org/officeDocument/2006/relationships" id="259" r:id="R0226e13c77ed4165"/>
    <p:sldId xmlns:r="http://schemas.openxmlformats.org/officeDocument/2006/relationships" id="260" r:id="R4bc7686286e34aef"/>
    <p:sldId xmlns:r="http://schemas.openxmlformats.org/officeDocument/2006/relationships" id="261" r:id="R6813713d06894b84"/>
    <p:sldId xmlns:r="http://schemas.openxmlformats.org/officeDocument/2006/relationships" id="262" r:id="R474857b705a4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be95b3bc0466a" /><Relationship Type="http://schemas.openxmlformats.org/officeDocument/2006/relationships/slide" Target="/ppt/slides/slide1.xml" Id="Rf06a6260903340ca" /><Relationship Type="http://schemas.openxmlformats.org/officeDocument/2006/relationships/slide" Target="/ppt/slides/slide2.xml" Id="Rf86905b0320a4832" /><Relationship Type="http://schemas.openxmlformats.org/officeDocument/2006/relationships/slide" Target="/ppt/slides/slide3.xml" Id="R28edd06815564116" /><Relationship Type="http://schemas.openxmlformats.org/officeDocument/2006/relationships/slide" Target="/ppt/slides/slide4.xml" Id="R0226e13c77ed4165" /><Relationship Type="http://schemas.openxmlformats.org/officeDocument/2006/relationships/slide" Target="/ppt/slides/slide5.xml" Id="R4bc7686286e34aef" /><Relationship Type="http://schemas.openxmlformats.org/officeDocument/2006/relationships/slide" Target="/ppt/slides/slide6.xml" Id="R6813713d06894b84" /><Relationship Type="http://schemas.openxmlformats.org/officeDocument/2006/relationships/slide" Target="/ppt/slides/slide7.xml" Id="R474857b705a4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ee7d27b8a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4067689f04a79" /><Relationship Type="http://schemas.openxmlformats.org/officeDocument/2006/relationships/theme" Target="/ppt/slideMasters/theme/theme1.xml" Id="R2110b6bef263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4067689f04a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ba827a42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dabbb3c50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d2dc0e6bf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86e286b9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a69e5aa3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a30ca06f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997d306fa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1 980 603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51 455 734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88 443 378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A. Engh, 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FINANS AS</a:t>
            </a:r>
          </a:p>
        </p:txBody>
      </p:sp>
    </p:spTree>
  </p:cSld>
  <p:clrMapOvr>
    <a:masterClrMapping xmlns:a="http://schemas.openxmlformats.org/drawingml/2006/main"/>
  </p:clrMapOvr>
</p:sld>
</file>