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0d2e39c9f4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549c862a7415c"/>
  </p:sldMasterIdLst>
  <p:sldIdLst>
    <p:sldId xmlns:r="http://schemas.openxmlformats.org/officeDocument/2006/relationships" id="256" r:id="R5b81fb2d2cfa45d5"/>
    <p:sldId xmlns:r="http://schemas.openxmlformats.org/officeDocument/2006/relationships" id="257" r:id="Re76f663343224276"/>
    <p:sldId xmlns:r="http://schemas.openxmlformats.org/officeDocument/2006/relationships" id="258" r:id="R5c9caa0469eb45a8"/>
    <p:sldId xmlns:r="http://schemas.openxmlformats.org/officeDocument/2006/relationships" id="259" r:id="Rbf4dcb89d7724936"/>
    <p:sldId xmlns:r="http://schemas.openxmlformats.org/officeDocument/2006/relationships" id="260" r:id="Rdde67fcc38c84d71"/>
    <p:sldId xmlns:r="http://schemas.openxmlformats.org/officeDocument/2006/relationships" id="261" r:id="R2ba2b42702744627"/>
    <p:sldId xmlns:r="http://schemas.openxmlformats.org/officeDocument/2006/relationships" id="262" r:id="R6db23a7477c4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549c862a7415c" /><Relationship Type="http://schemas.openxmlformats.org/officeDocument/2006/relationships/slide" Target="/ppt/slides/slide1.xml" Id="R5b81fb2d2cfa45d5" /><Relationship Type="http://schemas.openxmlformats.org/officeDocument/2006/relationships/slide" Target="/ppt/slides/slide2.xml" Id="Re76f663343224276" /><Relationship Type="http://schemas.openxmlformats.org/officeDocument/2006/relationships/slide" Target="/ppt/slides/slide3.xml" Id="R5c9caa0469eb45a8" /><Relationship Type="http://schemas.openxmlformats.org/officeDocument/2006/relationships/slide" Target="/ppt/slides/slide4.xml" Id="Rbf4dcb89d7724936" /><Relationship Type="http://schemas.openxmlformats.org/officeDocument/2006/relationships/slide" Target="/ppt/slides/slide5.xml" Id="Rdde67fcc38c84d71" /><Relationship Type="http://schemas.openxmlformats.org/officeDocument/2006/relationships/slide" Target="/ppt/slides/slide6.xml" Id="R2ba2b42702744627" /><Relationship Type="http://schemas.openxmlformats.org/officeDocument/2006/relationships/slide" Target="/ppt/slides/slide7.xml" Id="R6db23a7477c4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78015af374b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aeeed2dd247b6" /><Relationship Type="http://schemas.openxmlformats.org/officeDocument/2006/relationships/theme" Target="/ppt/slideMasters/theme/theme1.xml" Id="R30337114537b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aeeed2dd247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51b856152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956399f1d46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6ef9e70b844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e2487e270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5f1e5b55f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e9a719894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e84a153d144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1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85 903 795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1 176 587 456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1 207 400 247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