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faa0cac2a84c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1a6e6ece2c4cec"/>
  </p:sldMasterIdLst>
  <p:sldIdLst>
    <p:sldId xmlns:r="http://schemas.openxmlformats.org/officeDocument/2006/relationships" id="256" r:id="Rf46b4f4d244d4b96"/>
    <p:sldId xmlns:r="http://schemas.openxmlformats.org/officeDocument/2006/relationships" id="257" r:id="R2b83bacfa3ab4e64"/>
    <p:sldId xmlns:r="http://schemas.openxmlformats.org/officeDocument/2006/relationships" id="258" r:id="R90e67265606d4683"/>
    <p:sldId xmlns:r="http://schemas.openxmlformats.org/officeDocument/2006/relationships" id="259" r:id="R8c1a24e6aa364d06"/>
    <p:sldId xmlns:r="http://schemas.openxmlformats.org/officeDocument/2006/relationships" id="260" r:id="R2970885ab465455b"/>
    <p:sldId xmlns:r="http://schemas.openxmlformats.org/officeDocument/2006/relationships" id="261" r:id="Rf5c768dc5a764f9b"/>
    <p:sldId xmlns:r="http://schemas.openxmlformats.org/officeDocument/2006/relationships" id="262" r:id="R481e06a8f71246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1a6e6ece2c4cec" /><Relationship Type="http://schemas.openxmlformats.org/officeDocument/2006/relationships/slide" Target="/ppt/slides/slide1.xml" Id="Rf46b4f4d244d4b96" /><Relationship Type="http://schemas.openxmlformats.org/officeDocument/2006/relationships/slide" Target="/ppt/slides/slide2.xml" Id="R2b83bacfa3ab4e64" /><Relationship Type="http://schemas.openxmlformats.org/officeDocument/2006/relationships/slide" Target="/ppt/slides/slide3.xml" Id="R90e67265606d4683" /><Relationship Type="http://schemas.openxmlformats.org/officeDocument/2006/relationships/slide" Target="/ppt/slides/slide4.xml" Id="R8c1a24e6aa364d06" /><Relationship Type="http://schemas.openxmlformats.org/officeDocument/2006/relationships/slide" Target="/ppt/slides/slide5.xml" Id="R2970885ab465455b" /><Relationship Type="http://schemas.openxmlformats.org/officeDocument/2006/relationships/slide" Target="/ppt/slides/slide6.xml" Id="Rf5c768dc5a764f9b" /><Relationship Type="http://schemas.openxmlformats.org/officeDocument/2006/relationships/slide" Target="/ppt/slides/slide7.xml" Id="R481e06a8f71246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96052585024b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e1b825179480c" /><Relationship Type="http://schemas.openxmlformats.org/officeDocument/2006/relationships/theme" Target="/ppt/slideMasters/theme/theme1.xml" Id="Rc7c59a9b2c9548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0e1b82517948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55a01dd904e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c4423afef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414feefd97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1359ab075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edf5f22449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7aea620a0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d26e94ae0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DAKKI 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DAKKI A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766 012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7 353 124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7 459 115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SAMSON WENDELBO AANENSEN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921 973 063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DAKKI A AS</a:t>
            </a:r>
          </a:p>
        </p:txBody>
      </p:sp>
    </p:spTree>
  </p:cSld>
  <p:clrMapOvr>
    <a:masterClrMapping xmlns:a="http://schemas.openxmlformats.org/drawingml/2006/main"/>
  </p:clrMapOvr>
</p:sld>
</file>