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0b460216e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7d85fc6df6431c"/>
  </p:sldMasterIdLst>
  <p:sldIdLst>
    <p:sldId xmlns:r="http://schemas.openxmlformats.org/officeDocument/2006/relationships" id="256" r:id="Rc85115b1f1a84e7b"/>
    <p:sldId xmlns:r="http://schemas.openxmlformats.org/officeDocument/2006/relationships" id="257" r:id="R87f3db1b8cc4462b"/>
    <p:sldId xmlns:r="http://schemas.openxmlformats.org/officeDocument/2006/relationships" id="258" r:id="R3c9bcf25d74d48dd"/>
    <p:sldId xmlns:r="http://schemas.openxmlformats.org/officeDocument/2006/relationships" id="259" r:id="R7272d2f4ee8a4973"/>
    <p:sldId xmlns:r="http://schemas.openxmlformats.org/officeDocument/2006/relationships" id="260" r:id="Rd5b23233876946eb"/>
    <p:sldId xmlns:r="http://schemas.openxmlformats.org/officeDocument/2006/relationships" id="261" r:id="R9c368dd5b99d4dbe"/>
    <p:sldId xmlns:r="http://schemas.openxmlformats.org/officeDocument/2006/relationships" id="262" r:id="R287c542a996542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d85fc6df6431c" /><Relationship Type="http://schemas.openxmlformats.org/officeDocument/2006/relationships/slide" Target="/ppt/slides/slide1.xml" Id="Rc85115b1f1a84e7b" /><Relationship Type="http://schemas.openxmlformats.org/officeDocument/2006/relationships/slide" Target="/ppt/slides/slide2.xml" Id="R87f3db1b8cc4462b" /><Relationship Type="http://schemas.openxmlformats.org/officeDocument/2006/relationships/slide" Target="/ppt/slides/slide3.xml" Id="R3c9bcf25d74d48dd" /><Relationship Type="http://schemas.openxmlformats.org/officeDocument/2006/relationships/slide" Target="/ppt/slides/slide4.xml" Id="R7272d2f4ee8a4973" /><Relationship Type="http://schemas.openxmlformats.org/officeDocument/2006/relationships/slide" Target="/ppt/slides/slide5.xml" Id="Rd5b23233876946eb" /><Relationship Type="http://schemas.openxmlformats.org/officeDocument/2006/relationships/slide" Target="/ppt/slides/slide6.xml" Id="R9c368dd5b99d4dbe" /><Relationship Type="http://schemas.openxmlformats.org/officeDocument/2006/relationships/slide" Target="/ppt/slides/slide7.xml" Id="R287c542a996542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344e49cf4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dc8d854534d4a" /><Relationship Type="http://schemas.openxmlformats.org/officeDocument/2006/relationships/theme" Target="/ppt/slideMasters/theme/theme1.xml" Id="R1439d4faba41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2dc8d854534d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789b99c904a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cb5f8885e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a42a4ecd7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54630f65a4b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de6bf3d8645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3e615031145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f73a0664341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−1 627 171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−1 401 747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ANNE-MARTHE 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PÅL DUSERUD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