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6ae4f2926c4d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945b9bbd2a4958"/>
  </p:sldMasterIdLst>
  <p:sldIdLst>
    <p:sldId xmlns:r="http://schemas.openxmlformats.org/officeDocument/2006/relationships" id="256" r:id="R5c81a8bdc30b4a26"/>
    <p:sldId xmlns:r="http://schemas.openxmlformats.org/officeDocument/2006/relationships" id="257" r:id="Rb18241622f194b8b"/>
    <p:sldId xmlns:r="http://schemas.openxmlformats.org/officeDocument/2006/relationships" id="258" r:id="R7378f79dc15d4db4"/>
    <p:sldId xmlns:r="http://schemas.openxmlformats.org/officeDocument/2006/relationships" id="259" r:id="R76a0c7a4c3464251"/>
    <p:sldId xmlns:r="http://schemas.openxmlformats.org/officeDocument/2006/relationships" id="260" r:id="R78b071171ea34cdb"/>
    <p:sldId xmlns:r="http://schemas.openxmlformats.org/officeDocument/2006/relationships" id="261" r:id="R1edba73adfc746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945b9bbd2a4958" /><Relationship Type="http://schemas.openxmlformats.org/officeDocument/2006/relationships/slide" Target="/ppt/slides/slide1.xml" Id="R5c81a8bdc30b4a26" /><Relationship Type="http://schemas.openxmlformats.org/officeDocument/2006/relationships/slide" Target="/ppt/slides/slide2.xml" Id="Rb18241622f194b8b" /><Relationship Type="http://schemas.openxmlformats.org/officeDocument/2006/relationships/slide" Target="/ppt/slides/slide3.xml" Id="R7378f79dc15d4db4" /><Relationship Type="http://schemas.openxmlformats.org/officeDocument/2006/relationships/slide" Target="/ppt/slides/slide4.xml" Id="R76a0c7a4c3464251" /><Relationship Type="http://schemas.openxmlformats.org/officeDocument/2006/relationships/slide" Target="/ppt/slides/slide5.xml" Id="R78b071171ea34cdb" /><Relationship Type="http://schemas.openxmlformats.org/officeDocument/2006/relationships/slide" Target="/ppt/slides/slide6.xml" Id="R1edba73adfc746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60b919160949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44579d1c04543" /><Relationship Type="http://schemas.openxmlformats.org/officeDocument/2006/relationships/theme" Target="/ppt/slideMasters/theme/theme1.xml" Id="R396da2baa7d84e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744579d1c045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80753f3b94b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a7a2f97b34e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b04fbbf8441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ecd633227942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616803c934d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fcb5472504a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FJORDSLOTTET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Osterøyvegen 2715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5283 Fotlandsvåg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921 991 002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