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feb388181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a5a06d7134853"/>
  </p:sldMasterIdLst>
  <p:sldIdLst>
    <p:sldId xmlns:r="http://schemas.openxmlformats.org/officeDocument/2006/relationships" id="256" r:id="R2fb934a21650429a"/>
    <p:sldId xmlns:r="http://schemas.openxmlformats.org/officeDocument/2006/relationships" id="257" r:id="R648848201d4c474b"/>
    <p:sldId xmlns:r="http://schemas.openxmlformats.org/officeDocument/2006/relationships" id="258" r:id="R84000b6da2d54999"/>
    <p:sldId xmlns:r="http://schemas.openxmlformats.org/officeDocument/2006/relationships" id="259" r:id="R1146f9b6cd64497b"/>
    <p:sldId xmlns:r="http://schemas.openxmlformats.org/officeDocument/2006/relationships" id="260" r:id="R5932d230017a4614"/>
    <p:sldId xmlns:r="http://schemas.openxmlformats.org/officeDocument/2006/relationships" id="261" r:id="Rc851896f24874b42"/>
    <p:sldId xmlns:r="http://schemas.openxmlformats.org/officeDocument/2006/relationships" id="262" r:id="R94e7679b7acb42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a5a06d7134853" /><Relationship Type="http://schemas.openxmlformats.org/officeDocument/2006/relationships/slide" Target="/ppt/slides/slide1.xml" Id="R2fb934a21650429a" /><Relationship Type="http://schemas.openxmlformats.org/officeDocument/2006/relationships/slide" Target="/ppt/slides/slide2.xml" Id="R648848201d4c474b" /><Relationship Type="http://schemas.openxmlformats.org/officeDocument/2006/relationships/slide" Target="/ppt/slides/slide3.xml" Id="R84000b6da2d54999" /><Relationship Type="http://schemas.openxmlformats.org/officeDocument/2006/relationships/slide" Target="/ppt/slides/slide4.xml" Id="R1146f9b6cd64497b" /><Relationship Type="http://schemas.openxmlformats.org/officeDocument/2006/relationships/slide" Target="/ppt/slides/slide5.xml" Id="R5932d230017a4614" /><Relationship Type="http://schemas.openxmlformats.org/officeDocument/2006/relationships/slide" Target="/ppt/slides/slide6.xml" Id="Rc851896f24874b42" /><Relationship Type="http://schemas.openxmlformats.org/officeDocument/2006/relationships/slide" Target="/ppt/slides/slide7.xml" Id="R94e7679b7acb42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f99fadcde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e0fe9ad74283" /><Relationship Type="http://schemas.openxmlformats.org/officeDocument/2006/relationships/theme" Target="/ppt/slideMasters/theme/theme1.xml" Id="Rc549636cab3649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fe0fe9ad7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127692dd0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72bdf2bcc45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51e76fdeb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6391abc8a4f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ebbcc98d9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4bebb6acb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32f60a473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