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765302098243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74d30b08b043f6"/>
  </p:sldMasterIdLst>
  <p:sldIdLst>
    <p:sldId xmlns:r="http://schemas.openxmlformats.org/officeDocument/2006/relationships" id="256" r:id="R63651db2f8e44cf4"/>
    <p:sldId xmlns:r="http://schemas.openxmlformats.org/officeDocument/2006/relationships" id="257" r:id="R18a2cdf8f0ad45b7"/>
    <p:sldId xmlns:r="http://schemas.openxmlformats.org/officeDocument/2006/relationships" id="258" r:id="Re7d5ec2515074e5c"/>
    <p:sldId xmlns:r="http://schemas.openxmlformats.org/officeDocument/2006/relationships" id="259" r:id="R23edc8459d394200"/>
    <p:sldId xmlns:r="http://schemas.openxmlformats.org/officeDocument/2006/relationships" id="260" r:id="Ra9801e388aa74580"/>
    <p:sldId xmlns:r="http://schemas.openxmlformats.org/officeDocument/2006/relationships" id="261" r:id="R4d0c5240607544b3"/>
    <p:sldId xmlns:r="http://schemas.openxmlformats.org/officeDocument/2006/relationships" id="262" r:id="Rb7a4819fb2f449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4d30b08b043f6" /><Relationship Type="http://schemas.openxmlformats.org/officeDocument/2006/relationships/slide" Target="/ppt/slides/slide1.xml" Id="R63651db2f8e44cf4" /><Relationship Type="http://schemas.openxmlformats.org/officeDocument/2006/relationships/slide" Target="/ppt/slides/slide2.xml" Id="R18a2cdf8f0ad45b7" /><Relationship Type="http://schemas.openxmlformats.org/officeDocument/2006/relationships/slide" Target="/ppt/slides/slide3.xml" Id="Re7d5ec2515074e5c" /><Relationship Type="http://schemas.openxmlformats.org/officeDocument/2006/relationships/slide" Target="/ppt/slides/slide4.xml" Id="R23edc8459d394200" /><Relationship Type="http://schemas.openxmlformats.org/officeDocument/2006/relationships/slide" Target="/ppt/slides/slide5.xml" Id="Ra9801e388aa74580" /><Relationship Type="http://schemas.openxmlformats.org/officeDocument/2006/relationships/slide" Target="/ppt/slides/slide6.xml" Id="R4d0c5240607544b3" /><Relationship Type="http://schemas.openxmlformats.org/officeDocument/2006/relationships/slide" Target="/ppt/slides/slide7.xml" Id="Rb7a4819fb2f449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76cd64b7746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fec9baf974b50" /><Relationship Type="http://schemas.openxmlformats.org/officeDocument/2006/relationships/theme" Target="/ppt/slideMasters/theme/theme1.xml" Id="R86f42cbad1d3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efec9baf974b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31830c15e45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3a735660c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9aaa0ef3148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ed8756a19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3987c61d0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33d162fc745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f982e97b249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SVANE CONTINENTAL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 CONTINENTAL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 CONTINENTAL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 CONTINENTAL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 CONTINENTAL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 CONTINENTAL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1 086 239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2 081 755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3 013 581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 CONTINENTAL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PATRICK SVANEMYR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 CONTINENTAL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921 994 257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SVANE CONTINENTAL AS</a:t>
            </a:r>
          </a:p>
        </p:txBody>
      </p:sp>
    </p:spTree>
  </p:cSld>
  <p:clrMapOvr>
    <a:masterClrMapping xmlns:a="http://schemas.openxmlformats.org/drawingml/2006/main"/>
  </p:clrMapOvr>
</p:sld>
</file>