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f561dd7d3e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5868df81b545e4"/>
  </p:sldMasterIdLst>
  <p:sldIdLst>
    <p:sldId xmlns:r="http://schemas.openxmlformats.org/officeDocument/2006/relationships" id="256" r:id="R9e30e3efc7ef4ae5"/>
    <p:sldId xmlns:r="http://schemas.openxmlformats.org/officeDocument/2006/relationships" id="257" r:id="R3ef6ddd323434d39"/>
    <p:sldId xmlns:r="http://schemas.openxmlformats.org/officeDocument/2006/relationships" id="258" r:id="Rbf466a7e1dc44156"/>
    <p:sldId xmlns:r="http://schemas.openxmlformats.org/officeDocument/2006/relationships" id="259" r:id="R43f2a51e3403481e"/>
    <p:sldId xmlns:r="http://schemas.openxmlformats.org/officeDocument/2006/relationships" id="260" r:id="R11051542ffd54acb"/>
    <p:sldId xmlns:r="http://schemas.openxmlformats.org/officeDocument/2006/relationships" id="261" r:id="R782e1d0f5c374fc3"/>
    <p:sldId xmlns:r="http://schemas.openxmlformats.org/officeDocument/2006/relationships" id="262" r:id="R5bb9ecf3970d44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868df81b545e4" /><Relationship Type="http://schemas.openxmlformats.org/officeDocument/2006/relationships/slide" Target="/ppt/slides/slide1.xml" Id="R9e30e3efc7ef4ae5" /><Relationship Type="http://schemas.openxmlformats.org/officeDocument/2006/relationships/slide" Target="/ppt/slides/slide2.xml" Id="R3ef6ddd323434d39" /><Relationship Type="http://schemas.openxmlformats.org/officeDocument/2006/relationships/slide" Target="/ppt/slides/slide3.xml" Id="Rbf466a7e1dc44156" /><Relationship Type="http://schemas.openxmlformats.org/officeDocument/2006/relationships/slide" Target="/ppt/slides/slide4.xml" Id="R43f2a51e3403481e" /><Relationship Type="http://schemas.openxmlformats.org/officeDocument/2006/relationships/slide" Target="/ppt/slides/slide5.xml" Id="R11051542ffd54acb" /><Relationship Type="http://schemas.openxmlformats.org/officeDocument/2006/relationships/slide" Target="/ppt/slides/slide6.xml" Id="R782e1d0f5c374fc3" /><Relationship Type="http://schemas.openxmlformats.org/officeDocument/2006/relationships/slide" Target="/ppt/slides/slide7.xml" Id="R5bb9ecf3970d44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d70faa7d842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88411f204400b" /><Relationship Type="http://schemas.openxmlformats.org/officeDocument/2006/relationships/theme" Target="/ppt/slideMasters/theme/theme1.xml" Id="R599032cb845b4b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88411f20440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b35f7b5e243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a850b8e6e42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76246cfea46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f26b6d9ac46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96f04d6df4b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399cdcdf949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f724fb5d242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1540 HERITAGE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1540 HERITAGE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HERITAGE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1540 HERITAGE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1540 HERITAGE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1540 HERITAGE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884 241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890 311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1540 HERITAGE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AAENG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1540 HERITAGE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Richard Aaeng, Graahbakken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921 994 605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1540 HERITAGE CAPITAL AS</a:t>
            </a:r>
          </a:p>
        </p:txBody>
      </p:sp>
    </p:spTree>
  </p:cSld>
  <p:clrMapOvr>
    <a:masterClrMapping xmlns:a="http://schemas.openxmlformats.org/drawingml/2006/main"/>
  </p:clrMapOvr>
</p:sld>
</file>