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d71ddd599e42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2457c637c240dd"/>
  </p:sldMasterIdLst>
  <p:sldIdLst>
    <p:sldId xmlns:r="http://schemas.openxmlformats.org/officeDocument/2006/relationships" id="256" r:id="R6a2bb86c3079448e"/>
    <p:sldId xmlns:r="http://schemas.openxmlformats.org/officeDocument/2006/relationships" id="257" r:id="Rb96f8c8f8c634a6f"/>
    <p:sldId xmlns:r="http://schemas.openxmlformats.org/officeDocument/2006/relationships" id="258" r:id="R1d078517f8e7495d"/>
    <p:sldId xmlns:r="http://schemas.openxmlformats.org/officeDocument/2006/relationships" id="259" r:id="R087b1e82af7545ce"/>
    <p:sldId xmlns:r="http://schemas.openxmlformats.org/officeDocument/2006/relationships" id="260" r:id="R24bb0bd60f144d8f"/>
    <p:sldId xmlns:r="http://schemas.openxmlformats.org/officeDocument/2006/relationships" id="261" r:id="R88ec1c0f23ca4731"/>
    <p:sldId xmlns:r="http://schemas.openxmlformats.org/officeDocument/2006/relationships" id="262" r:id="R1c850fb2df8649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2457c637c240dd" /><Relationship Type="http://schemas.openxmlformats.org/officeDocument/2006/relationships/slide" Target="/ppt/slides/slide1.xml" Id="R6a2bb86c3079448e" /><Relationship Type="http://schemas.openxmlformats.org/officeDocument/2006/relationships/slide" Target="/ppt/slides/slide2.xml" Id="Rb96f8c8f8c634a6f" /><Relationship Type="http://schemas.openxmlformats.org/officeDocument/2006/relationships/slide" Target="/ppt/slides/slide3.xml" Id="R1d078517f8e7495d" /><Relationship Type="http://schemas.openxmlformats.org/officeDocument/2006/relationships/slide" Target="/ppt/slides/slide4.xml" Id="R087b1e82af7545ce" /><Relationship Type="http://schemas.openxmlformats.org/officeDocument/2006/relationships/slide" Target="/ppt/slides/slide5.xml" Id="R24bb0bd60f144d8f" /><Relationship Type="http://schemas.openxmlformats.org/officeDocument/2006/relationships/slide" Target="/ppt/slides/slide6.xml" Id="R88ec1c0f23ca4731" /><Relationship Type="http://schemas.openxmlformats.org/officeDocument/2006/relationships/slide" Target="/ppt/slides/slide7.xml" Id="R1c850fb2df8649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2a268d02546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2cd8688144c52" /><Relationship Type="http://schemas.openxmlformats.org/officeDocument/2006/relationships/theme" Target="/ppt/slideMasters/theme/theme1.xml" Id="Rbf97ab523b9d46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22cd8688144c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d349c0e594a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e7d79b9eb47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6d14cd72d40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e9011e01843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8f29ca5ce49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45e9979ea4b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45e8d945241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ESSENSO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ESSENSO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ESSENSO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ESSENSO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ESSENSO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ESSENSO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1 141 778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644 987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ESSENSO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SKOGHUSET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ESSENSO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922 025 010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ESSENSO AS</a:t>
            </a:r>
          </a:p>
        </p:txBody>
      </p:sp>
    </p:spTree>
  </p:cSld>
  <p:clrMapOvr>
    <a:masterClrMapping xmlns:a="http://schemas.openxmlformats.org/drawingml/2006/main"/>
  </p:clrMapOvr>
</p:sld>
</file>