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08c695ce8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59f702ab64172"/>
  </p:sldMasterIdLst>
  <p:sldIdLst>
    <p:sldId xmlns:r="http://schemas.openxmlformats.org/officeDocument/2006/relationships" id="256" r:id="R6796123f05564655"/>
    <p:sldId xmlns:r="http://schemas.openxmlformats.org/officeDocument/2006/relationships" id="257" r:id="R374f9833a78a41ff"/>
    <p:sldId xmlns:r="http://schemas.openxmlformats.org/officeDocument/2006/relationships" id="258" r:id="R6290f17ff18c48f9"/>
    <p:sldId xmlns:r="http://schemas.openxmlformats.org/officeDocument/2006/relationships" id="259" r:id="R96b9707dc2c547d2"/>
    <p:sldId xmlns:r="http://schemas.openxmlformats.org/officeDocument/2006/relationships" id="260" r:id="Rbf6b218bc5474f8e"/>
    <p:sldId xmlns:r="http://schemas.openxmlformats.org/officeDocument/2006/relationships" id="261" r:id="Rac3b63a375e14466"/>
    <p:sldId xmlns:r="http://schemas.openxmlformats.org/officeDocument/2006/relationships" id="262" r:id="Re5a58ef0a9f1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59f702ab64172" /><Relationship Type="http://schemas.openxmlformats.org/officeDocument/2006/relationships/slide" Target="/ppt/slides/slide1.xml" Id="R6796123f05564655" /><Relationship Type="http://schemas.openxmlformats.org/officeDocument/2006/relationships/slide" Target="/ppt/slides/slide2.xml" Id="R374f9833a78a41ff" /><Relationship Type="http://schemas.openxmlformats.org/officeDocument/2006/relationships/slide" Target="/ppt/slides/slide3.xml" Id="R6290f17ff18c48f9" /><Relationship Type="http://schemas.openxmlformats.org/officeDocument/2006/relationships/slide" Target="/ppt/slides/slide4.xml" Id="R96b9707dc2c547d2" /><Relationship Type="http://schemas.openxmlformats.org/officeDocument/2006/relationships/slide" Target="/ppt/slides/slide5.xml" Id="Rbf6b218bc5474f8e" /><Relationship Type="http://schemas.openxmlformats.org/officeDocument/2006/relationships/slide" Target="/ppt/slides/slide6.xml" Id="Rac3b63a375e14466" /><Relationship Type="http://schemas.openxmlformats.org/officeDocument/2006/relationships/slide" Target="/ppt/slides/slide7.xml" Id="Re5a58ef0a9f1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5ce78be59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2738f32624f57" /><Relationship Type="http://schemas.openxmlformats.org/officeDocument/2006/relationships/theme" Target="/ppt/slideMasters/theme/theme1.xml" Id="R95c09e71d6c7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2738f3262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d2659821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68b37d64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7211d9d3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82c7ff19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88608d454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07387189c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243136d8f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