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366491e99345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004808a6ed4996"/>
  </p:sldMasterIdLst>
  <p:sldIdLst>
    <p:sldId xmlns:r="http://schemas.openxmlformats.org/officeDocument/2006/relationships" id="256" r:id="R29840bf344b3407b"/>
    <p:sldId xmlns:r="http://schemas.openxmlformats.org/officeDocument/2006/relationships" id="257" r:id="Rcdbbfcb624a04bda"/>
    <p:sldId xmlns:r="http://schemas.openxmlformats.org/officeDocument/2006/relationships" id="258" r:id="R474eb7d4b9b84fe2"/>
    <p:sldId xmlns:r="http://schemas.openxmlformats.org/officeDocument/2006/relationships" id="259" r:id="R0fa7c85ed94d46a2"/>
    <p:sldId xmlns:r="http://schemas.openxmlformats.org/officeDocument/2006/relationships" id="260" r:id="R0513320fff254664"/>
    <p:sldId xmlns:r="http://schemas.openxmlformats.org/officeDocument/2006/relationships" id="261" r:id="Rc6c63dc4764a48ea"/>
    <p:sldId xmlns:r="http://schemas.openxmlformats.org/officeDocument/2006/relationships" id="262" r:id="R3a25eca3c84540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04808a6ed4996" /><Relationship Type="http://schemas.openxmlformats.org/officeDocument/2006/relationships/slide" Target="/ppt/slides/slide1.xml" Id="R29840bf344b3407b" /><Relationship Type="http://schemas.openxmlformats.org/officeDocument/2006/relationships/slide" Target="/ppt/slides/slide2.xml" Id="Rcdbbfcb624a04bda" /><Relationship Type="http://schemas.openxmlformats.org/officeDocument/2006/relationships/slide" Target="/ppt/slides/slide3.xml" Id="R474eb7d4b9b84fe2" /><Relationship Type="http://schemas.openxmlformats.org/officeDocument/2006/relationships/slide" Target="/ppt/slides/slide4.xml" Id="R0fa7c85ed94d46a2" /><Relationship Type="http://schemas.openxmlformats.org/officeDocument/2006/relationships/slide" Target="/ppt/slides/slide5.xml" Id="R0513320fff254664" /><Relationship Type="http://schemas.openxmlformats.org/officeDocument/2006/relationships/slide" Target="/ppt/slides/slide6.xml" Id="Rc6c63dc4764a48ea" /><Relationship Type="http://schemas.openxmlformats.org/officeDocument/2006/relationships/slide" Target="/ppt/slides/slide7.xml" Id="R3a25eca3c84540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3bf7bedaf4a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8c3183bf24ce9" /><Relationship Type="http://schemas.openxmlformats.org/officeDocument/2006/relationships/theme" Target="/ppt/slideMasters/theme/theme1.xml" Id="R1271ce75d95c4a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28c3183bf24c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d98e618f442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d2ed3747e43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b82259cbe47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43ba4c07947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5d8fbf2f645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0b9dc94c14f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4c7bd73b045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LENA SCHØNING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SCHØNING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1 105 631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370 517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1 185 071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SCHØNING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Maristuen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9011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922 039 267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LENA SCHØNING AS</a:t>
            </a:r>
          </a:p>
        </p:txBody>
      </p:sp>
    </p:spTree>
  </p:cSld>
  <p:clrMapOvr>
    <a:masterClrMapping xmlns:a="http://schemas.openxmlformats.org/drawingml/2006/main"/>
  </p:clrMapOvr>
</p:sld>
</file>