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401d0852644d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8b2b5394d649fb"/>
  </p:sldMasterIdLst>
  <p:sldIdLst>
    <p:sldId xmlns:r="http://schemas.openxmlformats.org/officeDocument/2006/relationships" id="256" r:id="Rafbe5ecd5a274558"/>
    <p:sldId xmlns:r="http://schemas.openxmlformats.org/officeDocument/2006/relationships" id="257" r:id="R8d224ed918e94432"/>
    <p:sldId xmlns:r="http://schemas.openxmlformats.org/officeDocument/2006/relationships" id="258" r:id="R7a6852db7ec94010"/>
    <p:sldId xmlns:r="http://schemas.openxmlformats.org/officeDocument/2006/relationships" id="259" r:id="Rb46d590d890d4d48"/>
    <p:sldId xmlns:r="http://schemas.openxmlformats.org/officeDocument/2006/relationships" id="260" r:id="Rd7e7a18e1bf74536"/>
    <p:sldId xmlns:r="http://schemas.openxmlformats.org/officeDocument/2006/relationships" id="261" r:id="R76a8b0d460964fa1"/>
    <p:sldId xmlns:r="http://schemas.openxmlformats.org/officeDocument/2006/relationships" id="262" r:id="Re363a9ea68b642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b2b5394d649fb" /><Relationship Type="http://schemas.openxmlformats.org/officeDocument/2006/relationships/slide" Target="/ppt/slides/slide1.xml" Id="Rafbe5ecd5a274558" /><Relationship Type="http://schemas.openxmlformats.org/officeDocument/2006/relationships/slide" Target="/ppt/slides/slide2.xml" Id="R8d224ed918e94432" /><Relationship Type="http://schemas.openxmlformats.org/officeDocument/2006/relationships/slide" Target="/ppt/slides/slide3.xml" Id="R7a6852db7ec94010" /><Relationship Type="http://schemas.openxmlformats.org/officeDocument/2006/relationships/slide" Target="/ppt/slides/slide4.xml" Id="Rb46d590d890d4d48" /><Relationship Type="http://schemas.openxmlformats.org/officeDocument/2006/relationships/slide" Target="/ppt/slides/slide5.xml" Id="Rd7e7a18e1bf74536" /><Relationship Type="http://schemas.openxmlformats.org/officeDocument/2006/relationships/slide" Target="/ppt/slides/slide6.xml" Id="R76a8b0d460964fa1" /><Relationship Type="http://schemas.openxmlformats.org/officeDocument/2006/relationships/slide" Target="/ppt/slides/slide7.xml" Id="Re363a9ea68b642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d303285614b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1d71a22c74433" /><Relationship Type="http://schemas.openxmlformats.org/officeDocument/2006/relationships/theme" Target="/ppt/slideMasters/theme/theme1.xml" Id="R85394e6606c648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31d71a22c744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9384de0a24e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497756fce48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0fd2c7a1e4a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b9e7eb6be4b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b63f6466243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5627a99a14d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ccffaf02c42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B. SCHØNING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SCHØNING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SCHØNING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SCHØNING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SCHØNING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SCHØNING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471 326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SCHØNING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EVJEN SCHØNING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SCHØNING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Fløyvegen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bente.schoning@gmail.com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922 039 682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SCHØNING AS</a:t>
            </a:r>
          </a:p>
        </p:txBody>
      </p:sp>
    </p:spTree>
  </p:cSld>
  <p:clrMapOvr>
    <a:masterClrMapping xmlns:a="http://schemas.openxmlformats.org/drawingml/2006/main"/>
  </p:clrMapOvr>
</p:sld>
</file>