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1652bca37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6fe911d6243f2"/>
  </p:sldMasterIdLst>
  <p:sldIdLst>
    <p:sldId xmlns:r="http://schemas.openxmlformats.org/officeDocument/2006/relationships" id="256" r:id="R924b4a4972f048ca"/>
    <p:sldId xmlns:r="http://schemas.openxmlformats.org/officeDocument/2006/relationships" id="257" r:id="R7bd8d37fb8344edf"/>
    <p:sldId xmlns:r="http://schemas.openxmlformats.org/officeDocument/2006/relationships" id="258" r:id="Rc6a1055108c54e94"/>
    <p:sldId xmlns:r="http://schemas.openxmlformats.org/officeDocument/2006/relationships" id="259" r:id="Ra17ac75ff0324181"/>
    <p:sldId xmlns:r="http://schemas.openxmlformats.org/officeDocument/2006/relationships" id="260" r:id="R1277f1e6d2b34c3f"/>
    <p:sldId xmlns:r="http://schemas.openxmlformats.org/officeDocument/2006/relationships" id="261" r:id="R786d5c00093a4c36"/>
    <p:sldId xmlns:r="http://schemas.openxmlformats.org/officeDocument/2006/relationships" id="262" r:id="R36231b3682e1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6fe911d6243f2" /><Relationship Type="http://schemas.openxmlformats.org/officeDocument/2006/relationships/slide" Target="/ppt/slides/slide1.xml" Id="R924b4a4972f048ca" /><Relationship Type="http://schemas.openxmlformats.org/officeDocument/2006/relationships/slide" Target="/ppt/slides/slide2.xml" Id="R7bd8d37fb8344edf" /><Relationship Type="http://schemas.openxmlformats.org/officeDocument/2006/relationships/slide" Target="/ppt/slides/slide3.xml" Id="Rc6a1055108c54e94" /><Relationship Type="http://schemas.openxmlformats.org/officeDocument/2006/relationships/slide" Target="/ppt/slides/slide4.xml" Id="Ra17ac75ff0324181" /><Relationship Type="http://schemas.openxmlformats.org/officeDocument/2006/relationships/slide" Target="/ppt/slides/slide5.xml" Id="R1277f1e6d2b34c3f" /><Relationship Type="http://schemas.openxmlformats.org/officeDocument/2006/relationships/slide" Target="/ppt/slides/slide6.xml" Id="R786d5c00093a4c36" /><Relationship Type="http://schemas.openxmlformats.org/officeDocument/2006/relationships/slide" Target="/ppt/slides/slide7.xml" Id="R36231b3682e1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b6738880b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5480e1e044ec0" /><Relationship Type="http://schemas.openxmlformats.org/officeDocument/2006/relationships/theme" Target="/ppt/slideMasters/theme/theme1.xml" Id="R1723c5184609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5480e1e04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645ef97143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75a46dd84d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75daf8b9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2154c534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64a8c00b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717c611e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7e95d130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REVISORPARTNER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2 815 072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REVISORPARTNER AS</a:t>
            </a:r>
          </a:p>
        </p:txBody>
      </p:sp>
    </p:spTree>
  </p:cSld>
  <p:clrMapOvr>
    <a:masterClrMapping xmlns:a="http://schemas.openxmlformats.org/drawingml/2006/main"/>
  </p:clrMapOvr>
</p:sld>
</file>