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0fd2df9eb84f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81c0877ff4aba"/>
  </p:sldMasterIdLst>
  <p:sldIdLst>
    <p:sldId xmlns:r="http://schemas.openxmlformats.org/officeDocument/2006/relationships" id="256" r:id="Rcb17c1afd65e4d20"/>
    <p:sldId xmlns:r="http://schemas.openxmlformats.org/officeDocument/2006/relationships" id="257" r:id="R42394895696548be"/>
    <p:sldId xmlns:r="http://schemas.openxmlformats.org/officeDocument/2006/relationships" id="258" r:id="Rffad0a04f7184536"/>
    <p:sldId xmlns:r="http://schemas.openxmlformats.org/officeDocument/2006/relationships" id="259" r:id="Rba5ed7f8be19468d"/>
    <p:sldId xmlns:r="http://schemas.openxmlformats.org/officeDocument/2006/relationships" id="260" r:id="Rc49abc8a95e546f3"/>
    <p:sldId xmlns:r="http://schemas.openxmlformats.org/officeDocument/2006/relationships" id="261" r:id="Rc7a338abc43d4614"/>
    <p:sldId xmlns:r="http://schemas.openxmlformats.org/officeDocument/2006/relationships" id="262" r:id="R4bb6794ae3be48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81c0877ff4aba" /><Relationship Type="http://schemas.openxmlformats.org/officeDocument/2006/relationships/slide" Target="/ppt/slides/slide1.xml" Id="Rcb17c1afd65e4d20" /><Relationship Type="http://schemas.openxmlformats.org/officeDocument/2006/relationships/slide" Target="/ppt/slides/slide2.xml" Id="R42394895696548be" /><Relationship Type="http://schemas.openxmlformats.org/officeDocument/2006/relationships/slide" Target="/ppt/slides/slide3.xml" Id="Rffad0a04f7184536" /><Relationship Type="http://schemas.openxmlformats.org/officeDocument/2006/relationships/slide" Target="/ppt/slides/slide4.xml" Id="Rba5ed7f8be19468d" /><Relationship Type="http://schemas.openxmlformats.org/officeDocument/2006/relationships/slide" Target="/ppt/slides/slide5.xml" Id="Rc49abc8a95e546f3" /><Relationship Type="http://schemas.openxmlformats.org/officeDocument/2006/relationships/slide" Target="/ppt/slides/slide6.xml" Id="Rc7a338abc43d4614" /><Relationship Type="http://schemas.openxmlformats.org/officeDocument/2006/relationships/slide" Target="/ppt/slides/slide7.xml" Id="R4bb6794ae3be48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8b942160b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d696d18314ae1" /><Relationship Type="http://schemas.openxmlformats.org/officeDocument/2006/relationships/theme" Target="/ppt/slideMasters/theme/theme1.xml" Id="Rf33cab78b2a8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6d696d1831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8bebf247f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110e9c758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542ec3d28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9e0aed97f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504124ffc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ab279ff942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6b351b3eb42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ble etablert [år] og holder til i Namsskogan.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70 263 810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70 276 276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PER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Otto Vollan, Finnvolldalsveien 431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7890 Namsskogan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922 107 092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