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f9d7f4111442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021ade04614868"/>
  </p:sldMasterIdLst>
  <p:sldIdLst>
    <p:sldId xmlns:r="http://schemas.openxmlformats.org/officeDocument/2006/relationships" id="256" r:id="R59043e986f414e5d"/>
    <p:sldId xmlns:r="http://schemas.openxmlformats.org/officeDocument/2006/relationships" id="257" r:id="R110cf29305474d96"/>
    <p:sldId xmlns:r="http://schemas.openxmlformats.org/officeDocument/2006/relationships" id="258" r:id="R4272fdb47b7e4015"/>
    <p:sldId xmlns:r="http://schemas.openxmlformats.org/officeDocument/2006/relationships" id="259" r:id="R0789a6a0b6504dbd"/>
    <p:sldId xmlns:r="http://schemas.openxmlformats.org/officeDocument/2006/relationships" id="260" r:id="R3051f96f63f54d1a"/>
    <p:sldId xmlns:r="http://schemas.openxmlformats.org/officeDocument/2006/relationships" id="261" r:id="R1babec35bdd44a29"/>
    <p:sldId xmlns:r="http://schemas.openxmlformats.org/officeDocument/2006/relationships" id="262" r:id="R78a59852f00d40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021ade04614868" /><Relationship Type="http://schemas.openxmlformats.org/officeDocument/2006/relationships/slide" Target="/ppt/slides/slide1.xml" Id="R59043e986f414e5d" /><Relationship Type="http://schemas.openxmlformats.org/officeDocument/2006/relationships/slide" Target="/ppt/slides/slide2.xml" Id="R110cf29305474d96" /><Relationship Type="http://schemas.openxmlformats.org/officeDocument/2006/relationships/slide" Target="/ppt/slides/slide3.xml" Id="R4272fdb47b7e4015" /><Relationship Type="http://schemas.openxmlformats.org/officeDocument/2006/relationships/slide" Target="/ppt/slides/slide4.xml" Id="R0789a6a0b6504dbd" /><Relationship Type="http://schemas.openxmlformats.org/officeDocument/2006/relationships/slide" Target="/ppt/slides/slide5.xml" Id="R3051f96f63f54d1a" /><Relationship Type="http://schemas.openxmlformats.org/officeDocument/2006/relationships/slide" Target="/ppt/slides/slide6.xml" Id="R1babec35bdd44a29" /><Relationship Type="http://schemas.openxmlformats.org/officeDocument/2006/relationships/slide" Target="/ppt/slides/slide7.xml" Id="R78a59852f00d40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e2e5fa8454d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9884a61bc43c3" /><Relationship Type="http://schemas.openxmlformats.org/officeDocument/2006/relationships/theme" Target="/ppt/slideMasters/theme/theme1.xml" Id="R9f7026fda2b7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19884a61bc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0b514f594e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732e8b9094a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6aa24d1fb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17811dff546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cacbdfd8d4f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e394957b244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72cec6c474e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DRYPNIR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DRYPNIR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35 299 232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58 854 438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112 766 254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 –  15,6 %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TULIP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PUTTEN KAPITAL AS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KICKSIDE AS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BLAABJERG 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Alfred B Kapitalforvaltning AS, 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922 122 261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DRYPNIR AS</a:t>
            </a:r>
          </a:p>
        </p:txBody>
      </p:sp>
    </p:spTree>
  </p:cSld>
  <p:clrMapOvr>
    <a:masterClrMapping xmlns:a="http://schemas.openxmlformats.org/drawingml/2006/main"/>
  </p:clrMapOvr>
</p:sld>
</file>