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01480d08764e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37813f480749ce"/>
  </p:sldMasterIdLst>
  <p:sldIdLst>
    <p:sldId xmlns:r="http://schemas.openxmlformats.org/officeDocument/2006/relationships" id="256" r:id="R3f0c9cd3831b4de1"/>
    <p:sldId xmlns:r="http://schemas.openxmlformats.org/officeDocument/2006/relationships" id="257" r:id="R6907c72f5f0c4d3d"/>
    <p:sldId xmlns:r="http://schemas.openxmlformats.org/officeDocument/2006/relationships" id="258" r:id="Rf6a7d750db3a4a32"/>
    <p:sldId xmlns:r="http://schemas.openxmlformats.org/officeDocument/2006/relationships" id="259" r:id="R89e2877ee0724879"/>
    <p:sldId xmlns:r="http://schemas.openxmlformats.org/officeDocument/2006/relationships" id="260" r:id="Rd346e7dde1374123"/>
    <p:sldId xmlns:r="http://schemas.openxmlformats.org/officeDocument/2006/relationships" id="261" r:id="R13044ce33eec4167"/>
    <p:sldId xmlns:r="http://schemas.openxmlformats.org/officeDocument/2006/relationships" id="262" r:id="R1bacc3c02fad45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7813f480749ce" /><Relationship Type="http://schemas.openxmlformats.org/officeDocument/2006/relationships/slide" Target="/ppt/slides/slide1.xml" Id="R3f0c9cd3831b4de1" /><Relationship Type="http://schemas.openxmlformats.org/officeDocument/2006/relationships/slide" Target="/ppt/slides/slide2.xml" Id="R6907c72f5f0c4d3d" /><Relationship Type="http://schemas.openxmlformats.org/officeDocument/2006/relationships/slide" Target="/ppt/slides/slide3.xml" Id="Rf6a7d750db3a4a32" /><Relationship Type="http://schemas.openxmlformats.org/officeDocument/2006/relationships/slide" Target="/ppt/slides/slide4.xml" Id="R89e2877ee0724879" /><Relationship Type="http://schemas.openxmlformats.org/officeDocument/2006/relationships/slide" Target="/ppt/slides/slide5.xml" Id="Rd346e7dde1374123" /><Relationship Type="http://schemas.openxmlformats.org/officeDocument/2006/relationships/slide" Target="/ppt/slides/slide6.xml" Id="R13044ce33eec4167" /><Relationship Type="http://schemas.openxmlformats.org/officeDocument/2006/relationships/slide" Target="/ppt/slides/slide7.xml" Id="R1bacc3c02fad45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be31957e14a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6fbbf34aa452f" /><Relationship Type="http://schemas.openxmlformats.org/officeDocument/2006/relationships/theme" Target="/ppt/slideMasters/theme/theme1.xml" Id="Rc7b96c16157749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56fbbf34aa45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ba702b3334b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1e4a8e50f47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006cf9e7e42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befddd60042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17fe10e2d4f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eb3c29bc245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ed41e817049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 SOLBERG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 SOLBERG HOLDING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10 014 433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10 065 746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JON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Arendts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922 141 460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