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62a04b3ee841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cb9b2f0e524909"/>
  </p:sldMasterIdLst>
  <p:sldIdLst>
    <p:sldId xmlns:r="http://schemas.openxmlformats.org/officeDocument/2006/relationships" id="256" r:id="Ree52bc774bcd4e71"/>
    <p:sldId xmlns:r="http://schemas.openxmlformats.org/officeDocument/2006/relationships" id="257" r:id="R017a8d3cfec545b1"/>
    <p:sldId xmlns:r="http://schemas.openxmlformats.org/officeDocument/2006/relationships" id="258" r:id="R5945f30aa1bd4496"/>
    <p:sldId xmlns:r="http://schemas.openxmlformats.org/officeDocument/2006/relationships" id="259" r:id="R36839f48a2b745f5"/>
    <p:sldId xmlns:r="http://schemas.openxmlformats.org/officeDocument/2006/relationships" id="260" r:id="R1e099d37845b4b34"/>
    <p:sldId xmlns:r="http://schemas.openxmlformats.org/officeDocument/2006/relationships" id="261" r:id="R721abcfaaf124dce"/>
    <p:sldId xmlns:r="http://schemas.openxmlformats.org/officeDocument/2006/relationships" id="262" r:id="Rbb6037bf0b314f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cb9b2f0e524909" /><Relationship Type="http://schemas.openxmlformats.org/officeDocument/2006/relationships/slide" Target="/ppt/slides/slide1.xml" Id="Ree52bc774bcd4e71" /><Relationship Type="http://schemas.openxmlformats.org/officeDocument/2006/relationships/slide" Target="/ppt/slides/slide2.xml" Id="R017a8d3cfec545b1" /><Relationship Type="http://schemas.openxmlformats.org/officeDocument/2006/relationships/slide" Target="/ppt/slides/slide3.xml" Id="R5945f30aa1bd4496" /><Relationship Type="http://schemas.openxmlformats.org/officeDocument/2006/relationships/slide" Target="/ppt/slides/slide4.xml" Id="R36839f48a2b745f5" /><Relationship Type="http://schemas.openxmlformats.org/officeDocument/2006/relationships/slide" Target="/ppt/slides/slide5.xml" Id="R1e099d37845b4b34" /><Relationship Type="http://schemas.openxmlformats.org/officeDocument/2006/relationships/slide" Target="/ppt/slides/slide6.xml" Id="R721abcfaaf124dce" /><Relationship Type="http://schemas.openxmlformats.org/officeDocument/2006/relationships/slide" Target="/ppt/slides/slide7.xml" Id="Rbb6037bf0b314f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e5d15d64fa43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79c6d588547fe" /><Relationship Type="http://schemas.openxmlformats.org/officeDocument/2006/relationships/theme" Target="/ppt/slideMasters/theme/theme1.xml" Id="R14386ffa59e540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379c6d588547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31886855648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1d59cd7a949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f26f6318c44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745417ab342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b88ec71844b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2407e3d234c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a242d1c6442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NORGESTAK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NORGESTAK NORGE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77 371 160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334 598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−3 190 391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10 625 216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28 203 591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APEX NOR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MIKKELI UTVIKLING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Kometvegen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7652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922 149 038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