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2a5f12fae641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50bef2918e45a8"/>
  </p:sldMasterIdLst>
  <p:sldIdLst>
    <p:sldId xmlns:r="http://schemas.openxmlformats.org/officeDocument/2006/relationships" id="256" r:id="R28c7f94a183148fc"/>
    <p:sldId xmlns:r="http://schemas.openxmlformats.org/officeDocument/2006/relationships" id="257" r:id="Re0db5e2ae7874169"/>
    <p:sldId xmlns:r="http://schemas.openxmlformats.org/officeDocument/2006/relationships" id="258" r:id="R49e73153827d454e"/>
    <p:sldId xmlns:r="http://schemas.openxmlformats.org/officeDocument/2006/relationships" id="259" r:id="R75ed672b342f400f"/>
    <p:sldId xmlns:r="http://schemas.openxmlformats.org/officeDocument/2006/relationships" id="260" r:id="R48ad793d03a245c8"/>
    <p:sldId xmlns:r="http://schemas.openxmlformats.org/officeDocument/2006/relationships" id="261" r:id="R9cd92135c05a48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50bef2918e45a8" /><Relationship Type="http://schemas.openxmlformats.org/officeDocument/2006/relationships/slide" Target="/ppt/slides/slide1.xml" Id="R28c7f94a183148fc" /><Relationship Type="http://schemas.openxmlformats.org/officeDocument/2006/relationships/slide" Target="/ppt/slides/slide2.xml" Id="Re0db5e2ae7874169" /><Relationship Type="http://schemas.openxmlformats.org/officeDocument/2006/relationships/slide" Target="/ppt/slides/slide3.xml" Id="R49e73153827d454e" /><Relationship Type="http://schemas.openxmlformats.org/officeDocument/2006/relationships/slide" Target="/ppt/slides/slide4.xml" Id="R75ed672b342f400f" /><Relationship Type="http://schemas.openxmlformats.org/officeDocument/2006/relationships/slide" Target="/ppt/slides/slide5.xml" Id="R48ad793d03a245c8" /><Relationship Type="http://schemas.openxmlformats.org/officeDocument/2006/relationships/slide" Target="/ppt/slides/slide6.xml" Id="R9cd92135c05a48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d2c85cbf574a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13c6dd3f0843ad" /><Relationship Type="http://schemas.openxmlformats.org/officeDocument/2006/relationships/theme" Target="/ppt/slideMasters/theme/theme1.xml" Id="Rcbab33c173aa45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513c6dd3f0843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84d3733a441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996a897ce4a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b1635d65448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7dc7615d54e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8fe3b66e4e4b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bf57be2fa4c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NORSE UTBYTTE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NORSE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NORSE UTBYTTE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NORSE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NORSE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NORSE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52 442 207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48 396 550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48 392 583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305 464 065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306 088 847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NORSE UTBYTTE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Klingenberggata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922 150 893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NORSE UTBYTTE</a:t>
            </a:r>
          </a:p>
        </p:txBody>
      </p:sp>
    </p:spTree>
  </p:cSld>
  <p:clrMapOvr>
    <a:masterClrMapping xmlns:a="http://schemas.openxmlformats.org/drawingml/2006/main"/>
  </p:clrMapOvr>
</p:sld>
</file>