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8bf55e682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23470eab4400a"/>
  </p:sldMasterIdLst>
  <p:sldIdLst>
    <p:sldId xmlns:r="http://schemas.openxmlformats.org/officeDocument/2006/relationships" id="256" r:id="R2dd9cd5e4ef54f46"/>
    <p:sldId xmlns:r="http://schemas.openxmlformats.org/officeDocument/2006/relationships" id="257" r:id="R28a452af54a540b5"/>
    <p:sldId xmlns:r="http://schemas.openxmlformats.org/officeDocument/2006/relationships" id="258" r:id="R54e10efef47541f8"/>
    <p:sldId xmlns:r="http://schemas.openxmlformats.org/officeDocument/2006/relationships" id="259" r:id="R6f1a56df41644e33"/>
    <p:sldId xmlns:r="http://schemas.openxmlformats.org/officeDocument/2006/relationships" id="260" r:id="R1ad935a64e4d42fd"/>
    <p:sldId xmlns:r="http://schemas.openxmlformats.org/officeDocument/2006/relationships" id="261" r:id="R35975b328ae245f3"/>
    <p:sldId xmlns:r="http://schemas.openxmlformats.org/officeDocument/2006/relationships" id="262" r:id="R91e62f51609743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23470eab4400a" /><Relationship Type="http://schemas.openxmlformats.org/officeDocument/2006/relationships/slide" Target="/ppt/slides/slide1.xml" Id="R2dd9cd5e4ef54f46" /><Relationship Type="http://schemas.openxmlformats.org/officeDocument/2006/relationships/slide" Target="/ppt/slides/slide2.xml" Id="R28a452af54a540b5" /><Relationship Type="http://schemas.openxmlformats.org/officeDocument/2006/relationships/slide" Target="/ppt/slides/slide3.xml" Id="R54e10efef47541f8" /><Relationship Type="http://schemas.openxmlformats.org/officeDocument/2006/relationships/slide" Target="/ppt/slides/slide4.xml" Id="R6f1a56df41644e33" /><Relationship Type="http://schemas.openxmlformats.org/officeDocument/2006/relationships/slide" Target="/ppt/slides/slide5.xml" Id="R1ad935a64e4d42fd" /><Relationship Type="http://schemas.openxmlformats.org/officeDocument/2006/relationships/slide" Target="/ppt/slides/slide6.xml" Id="R35975b328ae245f3" /><Relationship Type="http://schemas.openxmlformats.org/officeDocument/2006/relationships/slide" Target="/ppt/slides/slide7.xml" Id="R91e62f51609743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b7d6b159f9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9c80f91324ff8" /><Relationship Type="http://schemas.openxmlformats.org/officeDocument/2006/relationships/theme" Target="/ppt/slideMasters/theme/theme1.xml" Id="R9867238543d840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9c80f9132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bf360bd4d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8cb0b1c3d43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e9d20fbcf4b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51b7f4177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83290ab3e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c34e2fb48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6b8976d3e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LEPRECHAUN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LEPRECHAUN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24 996 704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25 001 704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STIAN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Grindheim, Hjørungveien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922 162 883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LEPRECHAUN AS</a:t>
            </a:r>
          </a:p>
        </p:txBody>
      </p:sp>
    </p:spTree>
  </p:cSld>
  <p:clrMapOvr>
    <a:masterClrMapping xmlns:a="http://schemas.openxmlformats.org/drawingml/2006/main"/>
  </p:clrMapOvr>
</p:sld>
</file>