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58ec100fef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aaaff1355442fc"/>
  </p:sldMasterIdLst>
  <p:sldIdLst>
    <p:sldId xmlns:r="http://schemas.openxmlformats.org/officeDocument/2006/relationships" id="256" r:id="R031b4e80d0924eb5"/>
    <p:sldId xmlns:r="http://schemas.openxmlformats.org/officeDocument/2006/relationships" id="257" r:id="Rf94f9e7b22b94c7a"/>
    <p:sldId xmlns:r="http://schemas.openxmlformats.org/officeDocument/2006/relationships" id="258" r:id="R1ea261f5eb674509"/>
    <p:sldId xmlns:r="http://schemas.openxmlformats.org/officeDocument/2006/relationships" id="259" r:id="Re53f002063804003"/>
    <p:sldId xmlns:r="http://schemas.openxmlformats.org/officeDocument/2006/relationships" id="260" r:id="Rda14295aec4a42b0"/>
    <p:sldId xmlns:r="http://schemas.openxmlformats.org/officeDocument/2006/relationships" id="261" r:id="Rbd15e6f6da924a20"/>
    <p:sldId xmlns:r="http://schemas.openxmlformats.org/officeDocument/2006/relationships" id="262" r:id="R88574f11ca274e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aaff1355442fc" /><Relationship Type="http://schemas.openxmlformats.org/officeDocument/2006/relationships/slide" Target="/ppt/slides/slide1.xml" Id="R031b4e80d0924eb5" /><Relationship Type="http://schemas.openxmlformats.org/officeDocument/2006/relationships/slide" Target="/ppt/slides/slide2.xml" Id="Rf94f9e7b22b94c7a" /><Relationship Type="http://schemas.openxmlformats.org/officeDocument/2006/relationships/slide" Target="/ppt/slides/slide3.xml" Id="R1ea261f5eb674509" /><Relationship Type="http://schemas.openxmlformats.org/officeDocument/2006/relationships/slide" Target="/ppt/slides/slide4.xml" Id="Re53f002063804003" /><Relationship Type="http://schemas.openxmlformats.org/officeDocument/2006/relationships/slide" Target="/ppt/slides/slide5.xml" Id="Rda14295aec4a42b0" /><Relationship Type="http://schemas.openxmlformats.org/officeDocument/2006/relationships/slide" Target="/ppt/slides/slide6.xml" Id="Rbd15e6f6da924a20" /><Relationship Type="http://schemas.openxmlformats.org/officeDocument/2006/relationships/slide" Target="/ppt/slides/slide7.xml" Id="R88574f11ca274e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785945421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3b3318d9d4c6e" /><Relationship Type="http://schemas.openxmlformats.org/officeDocument/2006/relationships/theme" Target="/ppt/slideMasters/theme/theme1.xml" Id="Raef358078bb7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3b3318d9d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b4c525a8445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f856aec1b47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d340a949a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d3f679ba64a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b062b74354a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502fbd4c6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c1040566b49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64 706 560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64 728 585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CHARLOTTE SANDSET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TORP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922 163 804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ADVT AS</a:t>
            </a:r>
          </a:p>
        </p:txBody>
      </p:sp>
    </p:spTree>
  </p:cSld>
  <p:clrMapOvr>
    <a:masterClrMapping xmlns:a="http://schemas.openxmlformats.org/drawingml/2006/main"/>
  </p:clrMapOvr>
</p:sld>
</file>