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5abc83888544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6958365f843f4"/>
  </p:sldMasterIdLst>
  <p:sldIdLst>
    <p:sldId xmlns:r="http://schemas.openxmlformats.org/officeDocument/2006/relationships" id="256" r:id="Rccf7812a0258458a"/>
    <p:sldId xmlns:r="http://schemas.openxmlformats.org/officeDocument/2006/relationships" id="257" r:id="R666f29f52f80484d"/>
    <p:sldId xmlns:r="http://schemas.openxmlformats.org/officeDocument/2006/relationships" id="258" r:id="R314e13ea31ed47a3"/>
    <p:sldId xmlns:r="http://schemas.openxmlformats.org/officeDocument/2006/relationships" id="259" r:id="R266f17c6da5b4864"/>
    <p:sldId xmlns:r="http://schemas.openxmlformats.org/officeDocument/2006/relationships" id="260" r:id="R17f9867fe8f6419f"/>
    <p:sldId xmlns:r="http://schemas.openxmlformats.org/officeDocument/2006/relationships" id="261" r:id="R729dc8a21d9445a0"/>
    <p:sldId xmlns:r="http://schemas.openxmlformats.org/officeDocument/2006/relationships" id="262" r:id="R7c2816bc12ca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6958365f843f4" /><Relationship Type="http://schemas.openxmlformats.org/officeDocument/2006/relationships/slide" Target="/ppt/slides/slide1.xml" Id="Rccf7812a0258458a" /><Relationship Type="http://schemas.openxmlformats.org/officeDocument/2006/relationships/slide" Target="/ppt/slides/slide2.xml" Id="R666f29f52f80484d" /><Relationship Type="http://schemas.openxmlformats.org/officeDocument/2006/relationships/slide" Target="/ppt/slides/slide3.xml" Id="R314e13ea31ed47a3" /><Relationship Type="http://schemas.openxmlformats.org/officeDocument/2006/relationships/slide" Target="/ppt/slides/slide4.xml" Id="R266f17c6da5b4864" /><Relationship Type="http://schemas.openxmlformats.org/officeDocument/2006/relationships/slide" Target="/ppt/slides/slide5.xml" Id="R17f9867fe8f6419f" /><Relationship Type="http://schemas.openxmlformats.org/officeDocument/2006/relationships/slide" Target="/ppt/slides/slide6.xml" Id="R729dc8a21d9445a0" /><Relationship Type="http://schemas.openxmlformats.org/officeDocument/2006/relationships/slide" Target="/ppt/slides/slide7.xml" Id="R7c2816bc12ca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ad9484fad48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09531fd3a47cd" /><Relationship Type="http://schemas.openxmlformats.org/officeDocument/2006/relationships/theme" Target="/ppt/slideMasters/theme/theme1.xml" Id="R1f438093464d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b09531fd3a47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db45a49f8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6792673ed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f98811e05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7f92eb14847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a55fbb7914f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b9ceed15d47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f6bc39065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MILANI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MILANI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MILANI HOLDING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MILANI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MILANI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MILANI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MILANI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KARLSSON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MILANI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Tråkket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6523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922 164 215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MILANI HOLDING AS</a:t>
            </a:r>
          </a:p>
        </p:txBody>
      </p:sp>
    </p:spTree>
  </p:cSld>
  <p:clrMapOvr>
    <a:masterClrMapping xmlns:a="http://schemas.openxmlformats.org/drawingml/2006/main"/>
  </p:clrMapOvr>
</p:sld>
</file>