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e2519f2c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f83acfa664544"/>
  </p:sldMasterIdLst>
  <p:sldIdLst>
    <p:sldId xmlns:r="http://schemas.openxmlformats.org/officeDocument/2006/relationships" id="256" r:id="R4e52c44a25c44ff3"/>
    <p:sldId xmlns:r="http://schemas.openxmlformats.org/officeDocument/2006/relationships" id="257" r:id="R730aeffefaaa4ff5"/>
    <p:sldId xmlns:r="http://schemas.openxmlformats.org/officeDocument/2006/relationships" id="258" r:id="Rb76266d696904fc4"/>
    <p:sldId xmlns:r="http://schemas.openxmlformats.org/officeDocument/2006/relationships" id="259" r:id="R8210c77f6dbb4bf3"/>
    <p:sldId xmlns:r="http://schemas.openxmlformats.org/officeDocument/2006/relationships" id="260" r:id="Rea5751599aea4207"/>
    <p:sldId xmlns:r="http://schemas.openxmlformats.org/officeDocument/2006/relationships" id="261" r:id="R368104221d52443e"/>
    <p:sldId xmlns:r="http://schemas.openxmlformats.org/officeDocument/2006/relationships" id="262" r:id="R19524d816167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f83acfa664544" /><Relationship Type="http://schemas.openxmlformats.org/officeDocument/2006/relationships/slide" Target="/ppt/slides/slide1.xml" Id="R4e52c44a25c44ff3" /><Relationship Type="http://schemas.openxmlformats.org/officeDocument/2006/relationships/slide" Target="/ppt/slides/slide2.xml" Id="R730aeffefaaa4ff5" /><Relationship Type="http://schemas.openxmlformats.org/officeDocument/2006/relationships/slide" Target="/ppt/slides/slide3.xml" Id="Rb76266d696904fc4" /><Relationship Type="http://schemas.openxmlformats.org/officeDocument/2006/relationships/slide" Target="/ppt/slides/slide4.xml" Id="R8210c77f6dbb4bf3" /><Relationship Type="http://schemas.openxmlformats.org/officeDocument/2006/relationships/slide" Target="/ppt/slides/slide5.xml" Id="Rea5751599aea4207" /><Relationship Type="http://schemas.openxmlformats.org/officeDocument/2006/relationships/slide" Target="/ppt/slides/slide6.xml" Id="R368104221d52443e" /><Relationship Type="http://schemas.openxmlformats.org/officeDocument/2006/relationships/slide" Target="/ppt/slides/slide7.xml" Id="R19524d816167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afae94a72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21d8535ff4807" /><Relationship Type="http://schemas.openxmlformats.org/officeDocument/2006/relationships/theme" Target="/ppt/slideMasters/theme/theme1.xml" Id="Rd2f1a2fa657e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21d8535ff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559a892d3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6b0e4798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885f0951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1ef2ef86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a7f7b311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ca181df0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122b4349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