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eccd81bfe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179c897d94e5f"/>
  </p:sldMasterIdLst>
  <p:sldIdLst>
    <p:sldId xmlns:r="http://schemas.openxmlformats.org/officeDocument/2006/relationships" id="256" r:id="R1a38acc12a9b4793"/>
    <p:sldId xmlns:r="http://schemas.openxmlformats.org/officeDocument/2006/relationships" id="257" r:id="R8ae01502b921494f"/>
    <p:sldId xmlns:r="http://schemas.openxmlformats.org/officeDocument/2006/relationships" id="258" r:id="R15de7d8831e54f18"/>
    <p:sldId xmlns:r="http://schemas.openxmlformats.org/officeDocument/2006/relationships" id="259" r:id="R74504b1bac8a4783"/>
    <p:sldId xmlns:r="http://schemas.openxmlformats.org/officeDocument/2006/relationships" id="260" r:id="R06068834c27d4323"/>
    <p:sldId xmlns:r="http://schemas.openxmlformats.org/officeDocument/2006/relationships" id="261" r:id="R4cbf7696191348ed"/>
    <p:sldId xmlns:r="http://schemas.openxmlformats.org/officeDocument/2006/relationships" id="262" r:id="Rcd762f860b14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179c897d94e5f" /><Relationship Type="http://schemas.openxmlformats.org/officeDocument/2006/relationships/slide" Target="/ppt/slides/slide1.xml" Id="R1a38acc12a9b4793" /><Relationship Type="http://schemas.openxmlformats.org/officeDocument/2006/relationships/slide" Target="/ppt/slides/slide2.xml" Id="R8ae01502b921494f" /><Relationship Type="http://schemas.openxmlformats.org/officeDocument/2006/relationships/slide" Target="/ppt/slides/slide3.xml" Id="R15de7d8831e54f18" /><Relationship Type="http://schemas.openxmlformats.org/officeDocument/2006/relationships/slide" Target="/ppt/slides/slide4.xml" Id="R74504b1bac8a4783" /><Relationship Type="http://schemas.openxmlformats.org/officeDocument/2006/relationships/slide" Target="/ppt/slides/slide5.xml" Id="R06068834c27d4323" /><Relationship Type="http://schemas.openxmlformats.org/officeDocument/2006/relationships/slide" Target="/ppt/slides/slide6.xml" Id="R4cbf7696191348ed" /><Relationship Type="http://schemas.openxmlformats.org/officeDocument/2006/relationships/slide" Target="/ppt/slides/slide7.xml" Id="Rcd762f860b14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d7536e1c7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8ad5854ac44b6" /><Relationship Type="http://schemas.openxmlformats.org/officeDocument/2006/relationships/theme" Target="/ppt/slideMasters/theme/theme1.xml" Id="R609218afc4d8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8ad5854ac44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b345f369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97c0d39b0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e2ad962cc48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2c2336670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03c4f4ec7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36c87fb16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d6eddf60b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SMEBBS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SMEBBS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479 405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SMEBYE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5026, Bernt Balchens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SMEBBS HOLDING AS</a:t>
            </a:r>
          </a:p>
        </p:txBody>
      </p:sp>
    </p:spTree>
  </p:cSld>
  <p:clrMapOvr>
    <a:masterClrMapping xmlns:a="http://schemas.openxmlformats.org/drawingml/2006/main"/>
  </p:clrMapOvr>
</p:sld>
</file>