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a74bc5f5a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f0fcbc1864374"/>
  </p:sldMasterIdLst>
  <p:sldIdLst>
    <p:sldId xmlns:r="http://schemas.openxmlformats.org/officeDocument/2006/relationships" id="256" r:id="R6d1a7e0da8ab4175"/>
    <p:sldId xmlns:r="http://schemas.openxmlformats.org/officeDocument/2006/relationships" id="257" r:id="Raaf481dcd56d4bef"/>
    <p:sldId xmlns:r="http://schemas.openxmlformats.org/officeDocument/2006/relationships" id="258" r:id="R11be3f76fac84643"/>
    <p:sldId xmlns:r="http://schemas.openxmlformats.org/officeDocument/2006/relationships" id="259" r:id="Rfd0fcbc9990e4f4d"/>
    <p:sldId xmlns:r="http://schemas.openxmlformats.org/officeDocument/2006/relationships" id="260" r:id="Rb63297e1dec14395"/>
    <p:sldId xmlns:r="http://schemas.openxmlformats.org/officeDocument/2006/relationships" id="261" r:id="Rc9ee77fd95b149f8"/>
    <p:sldId xmlns:r="http://schemas.openxmlformats.org/officeDocument/2006/relationships" id="262" r:id="R5ba5a77aa3ec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f0fcbc1864374" /><Relationship Type="http://schemas.openxmlformats.org/officeDocument/2006/relationships/slide" Target="/ppt/slides/slide1.xml" Id="R6d1a7e0da8ab4175" /><Relationship Type="http://schemas.openxmlformats.org/officeDocument/2006/relationships/slide" Target="/ppt/slides/slide2.xml" Id="Raaf481dcd56d4bef" /><Relationship Type="http://schemas.openxmlformats.org/officeDocument/2006/relationships/slide" Target="/ppt/slides/slide3.xml" Id="R11be3f76fac84643" /><Relationship Type="http://schemas.openxmlformats.org/officeDocument/2006/relationships/slide" Target="/ppt/slides/slide4.xml" Id="Rfd0fcbc9990e4f4d" /><Relationship Type="http://schemas.openxmlformats.org/officeDocument/2006/relationships/slide" Target="/ppt/slides/slide5.xml" Id="Rb63297e1dec14395" /><Relationship Type="http://schemas.openxmlformats.org/officeDocument/2006/relationships/slide" Target="/ppt/slides/slide6.xml" Id="Rc9ee77fd95b149f8" /><Relationship Type="http://schemas.openxmlformats.org/officeDocument/2006/relationships/slide" Target="/ppt/slides/slide7.xml" Id="R5ba5a77aa3ec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fe7be2d0f48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d545534d43dc" /><Relationship Type="http://schemas.openxmlformats.org/officeDocument/2006/relationships/theme" Target="/ppt/slideMasters/theme/theme1.xml" Id="R821c5e4871bd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7d545534d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e6de09bbd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2d1a45558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8a979511c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3bcf3e8a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3232fa344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0c88322f8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d1e9058f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195 819 000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179 052 000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3 873 656 000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4 222 039 000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