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be2ebf41cbe403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ade095dc4734d5b"/>
  </p:sldMasterIdLst>
  <p:sldIdLst>
    <p:sldId xmlns:r="http://schemas.openxmlformats.org/officeDocument/2006/relationships" id="256" r:id="R08f33073f5be40cd"/>
    <p:sldId xmlns:r="http://schemas.openxmlformats.org/officeDocument/2006/relationships" id="257" r:id="R143952481cdc4668"/>
    <p:sldId xmlns:r="http://schemas.openxmlformats.org/officeDocument/2006/relationships" id="258" r:id="Rc45771858ad14609"/>
    <p:sldId xmlns:r="http://schemas.openxmlformats.org/officeDocument/2006/relationships" id="259" r:id="R0b65a48311a44489"/>
    <p:sldId xmlns:r="http://schemas.openxmlformats.org/officeDocument/2006/relationships" id="260" r:id="Rf820cbbbb4424275"/>
    <p:sldId xmlns:r="http://schemas.openxmlformats.org/officeDocument/2006/relationships" id="261" r:id="Rf7d7b803d16d4db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ade095dc4734d5b" /><Relationship Type="http://schemas.openxmlformats.org/officeDocument/2006/relationships/slide" Target="/ppt/slides/slide1.xml" Id="R08f33073f5be40cd" /><Relationship Type="http://schemas.openxmlformats.org/officeDocument/2006/relationships/slide" Target="/ppt/slides/slide2.xml" Id="R143952481cdc4668" /><Relationship Type="http://schemas.openxmlformats.org/officeDocument/2006/relationships/slide" Target="/ppt/slides/slide3.xml" Id="Rc45771858ad14609" /><Relationship Type="http://schemas.openxmlformats.org/officeDocument/2006/relationships/slide" Target="/ppt/slides/slide4.xml" Id="R0b65a48311a44489" /><Relationship Type="http://schemas.openxmlformats.org/officeDocument/2006/relationships/slide" Target="/ppt/slides/slide5.xml" Id="Rf820cbbbb4424275" /><Relationship Type="http://schemas.openxmlformats.org/officeDocument/2006/relationships/slide" Target="/ppt/slides/slide6.xml" Id="Rf7d7b803d16d4db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6f44ac4750c492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cb216067ed4743" /><Relationship Type="http://schemas.openxmlformats.org/officeDocument/2006/relationships/theme" Target="/ppt/slideMasters/theme/theme1.xml" Id="R1f256da441ad477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3cb216067ed474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65e798c5954d5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c385dac03b46d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adf5a781704ba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8a9f5aa67f480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dc6c0bace0498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c900f544f24ce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LAKAS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LAKAS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LAKAS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LAKAS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LAKAS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LAKAS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Bekkjarvik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5397 Bekkjarvik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922 178 607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LAKAS INVEST AS</a:t>
            </a:r>
          </a:p>
        </p:txBody>
      </p:sp>
    </p:spTree>
  </p:cSld>
  <p:clrMapOvr>
    <a:masterClrMapping xmlns:a="http://schemas.openxmlformats.org/drawingml/2006/main"/>
  </p:clrMapOvr>
</p:sld>
</file>