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202d9d8b42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714c5cc974d76"/>
  </p:sldMasterIdLst>
  <p:sldIdLst>
    <p:sldId xmlns:r="http://schemas.openxmlformats.org/officeDocument/2006/relationships" id="256" r:id="Rda7c2f6b20224c68"/>
    <p:sldId xmlns:r="http://schemas.openxmlformats.org/officeDocument/2006/relationships" id="257" r:id="R9c66485b8b974c1e"/>
    <p:sldId xmlns:r="http://schemas.openxmlformats.org/officeDocument/2006/relationships" id="258" r:id="Rf7638a8b5acb42a0"/>
    <p:sldId xmlns:r="http://schemas.openxmlformats.org/officeDocument/2006/relationships" id="259" r:id="Ra64564a906c5436f"/>
    <p:sldId xmlns:r="http://schemas.openxmlformats.org/officeDocument/2006/relationships" id="260" r:id="R81455a7544dd4d27"/>
    <p:sldId xmlns:r="http://schemas.openxmlformats.org/officeDocument/2006/relationships" id="261" r:id="Rddab06c0baea470f"/>
    <p:sldId xmlns:r="http://schemas.openxmlformats.org/officeDocument/2006/relationships" id="262" r:id="R399b7f84e3704f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714c5cc974d76" /><Relationship Type="http://schemas.openxmlformats.org/officeDocument/2006/relationships/slide" Target="/ppt/slides/slide1.xml" Id="Rda7c2f6b20224c68" /><Relationship Type="http://schemas.openxmlformats.org/officeDocument/2006/relationships/slide" Target="/ppt/slides/slide2.xml" Id="R9c66485b8b974c1e" /><Relationship Type="http://schemas.openxmlformats.org/officeDocument/2006/relationships/slide" Target="/ppt/slides/slide3.xml" Id="Rf7638a8b5acb42a0" /><Relationship Type="http://schemas.openxmlformats.org/officeDocument/2006/relationships/slide" Target="/ppt/slides/slide4.xml" Id="Ra64564a906c5436f" /><Relationship Type="http://schemas.openxmlformats.org/officeDocument/2006/relationships/slide" Target="/ppt/slides/slide5.xml" Id="R81455a7544dd4d27" /><Relationship Type="http://schemas.openxmlformats.org/officeDocument/2006/relationships/slide" Target="/ppt/slides/slide6.xml" Id="Rddab06c0baea470f" /><Relationship Type="http://schemas.openxmlformats.org/officeDocument/2006/relationships/slide" Target="/ppt/slides/slide7.xml" Id="R399b7f84e3704f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9fc0343c249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1a24663de4d58" /><Relationship Type="http://schemas.openxmlformats.org/officeDocument/2006/relationships/theme" Target="/ppt/slideMasters/theme/theme1.xml" Id="R65bf3f8b79e547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1a24663de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200b2825049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113f2e43e46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99515684748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45c564634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8d72712af42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40516cc0e4c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f89c630554b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