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0fb5463c7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9ed5954ce4b6d"/>
  </p:sldMasterIdLst>
  <p:sldIdLst>
    <p:sldId xmlns:r="http://schemas.openxmlformats.org/officeDocument/2006/relationships" id="256" r:id="R9d4b85964d984f80"/>
    <p:sldId xmlns:r="http://schemas.openxmlformats.org/officeDocument/2006/relationships" id="257" r:id="R779787823d764033"/>
    <p:sldId xmlns:r="http://schemas.openxmlformats.org/officeDocument/2006/relationships" id="258" r:id="R0202a1a591914ba1"/>
    <p:sldId xmlns:r="http://schemas.openxmlformats.org/officeDocument/2006/relationships" id="259" r:id="R3cbefe1c20fa4878"/>
    <p:sldId xmlns:r="http://schemas.openxmlformats.org/officeDocument/2006/relationships" id="260" r:id="R3c8d8dffd9cd4bc1"/>
    <p:sldId xmlns:r="http://schemas.openxmlformats.org/officeDocument/2006/relationships" id="261" r:id="R59f19eebdf3f4636"/>
    <p:sldId xmlns:r="http://schemas.openxmlformats.org/officeDocument/2006/relationships" id="262" r:id="R4091b79687b8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9ed5954ce4b6d" /><Relationship Type="http://schemas.openxmlformats.org/officeDocument/2006/relationships/slide" Target="/ppt/slides/slide1.xml" Id="R9d4b85964d984f80" /><Relationship Type="http://schemas.openxmlformats.org/officeDocument/2006/relationships/slide" Target="/ppt/slides/slide2.xml" Id="R779787823d764033" /><Relationship Type="http://schemas.openxmlformats.org/officeDocument/2006/relationships/slide" Target="/ppt/slides/slide3.xml" Id="R0202a1a591914ba1" /><Relationship Type="http://schemas.openxmlformats.org/officeDocument/2006/relationships/slide" Target="/ppt/slides/slide4.xml" Id="R3cbefe1c20fa4878" /><Relationship Type="http://schemas.openxmlformats.org/officeDocument/2006/relationships/slide" Target="/ppt/slides/slide5.xml" Id="R3c8d8dffd9cd4bc1" /><Relationship Type="http://schemas.openxmlformats.org/officeDocument/2006/relationships/slide" Target="/ppt/slides/slide6.xml" Id="R59f19eebdf3f4636" /><Relationship Type="http://schemas.openxmlformats.org/officeDocument/2006/relationships/slide" Target="/ppt/slides/slide7.xml" Id="R4091b79687b8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a70e480ad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3e4dc390748f9" /><Relationship Type="http://schemas.openxmlformats.org/officeDocument/2006/relationships/theme" Target="/ppt/slideMasters/theme/theme1.xml" Id="R5c50dbe92bca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3e4dc390748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ea9639801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10523c8f9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3bc094ef5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294915bc7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f659b76ee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ee068d24a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116b37c8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TROLLHASSEL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170 486 699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Braut, Orstadvegen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