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4a73a86d1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4446cdcba44c5"/>
  </p:sldMasterIdLst>
  <p:sldIdLst>
    <p:sldId xmlns:r="http://schemas.openxmlformats.org/officeDocument/2006/relationships" id="256" r:id="R314f8608b891400d"/>
    <p:sldId xmlns:r="http://schemas.openxmlformats.org/officeDocument/2006/relationships" id="257" r:id="R4934dfe293e04a7b"/>
    <p:sldId xmlns:r="http://schemas.openxmlformats.org/officeDocument/2006/relationships" id="258" r:id="Rd8b69535a2b948a2"/>
    <p:sldId xmlns:r="http://schemas.openxmlformats.org/officeDocument/2006/relationships" id="259" r:id="R346629137eed4279"/>
    <p:sldId xmlns:r="http://schemas.openxmlformats.org/officeDocument/2006/relationships" id="260" r:id="Reacab9434bfc452f"/>
    <p:sldId xmlns:r="http://schemas.openxmlformats.org/officeDocument/2006/relationships" id="261" r:id="Rb29acc27c67f4b5b"/>
    <p:sldId xmlns:r="http://schemas.openxmlformats.org/officeDocument/2006/relationships" id="262" r:id="R31ea64d0d2d6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4446cdcba44c5" /><Relationship Type="http://schemas.openxmlformats.org/officeDocument/2006/relationships/slide" Target="/ppt/slides/slide1.xml" Id="R314f8608b891400d" /><Relationship Type="http://schemas.openxmlformats.org/officeDocument/2006/relationships/slide" Target="/ppt/slides/slide2.xml" Id="R4934dfe293e04a7b" /><Relationship Type="http://schemas.openxmlformats.org/officeDocument/2006/relationships/slide" Target="/ppt/slides/slide3.xml" Id="Rd8b69535a2b948a2" /><Relationship Type="http://schemas.openxmlformats.org/officeDocument/2006/relationships/slide" Target="/ppt/slides/slide4.xml" Id="R346629137eed4279" /><Relationship Type="http://schemas.openxmlformats.org/officeDocument/2006/relationships/slide" Target="/ppt/slides/slide5.xml" Id="Reacab9434bfc452f" /><Relationship Type="http://schemas.openxmlformats.org/officeDocument/2006/relationships/slide" Target="/ppt/slides/slide6.xml" Id="Rb29acc27c67f4b5b" /><Relationship Type="http://schemas.openxmlformats.org/officeDocument/2006/relationships/slide" Target="/ppt/slides/slide7.xml" Id="R31ea64d0d2d6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d00e60ef9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c9be5a824776" /><Relationship Type="http://schemas.openxmlformats.org/officeDocument/2006/relationships/theme" Target="/ppt/slideMasters/theme/theme1.xml" Id="Rc0ff622f062f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bc9be5a82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e988a977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1de26b7e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8283956d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2328aa6e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37248294e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6271e5d0e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01583c55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48 841 977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53 103 487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MARIANNE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PEDER RØHNE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FIGENBAUM OLE JACOB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922 188 629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OJF HOLDING AS</a:t>
            </a:r>
          </a:p>
        </p:txBody>
      </p:sp>
    </p:spTree>
  </p:cSld>
  <p:clrMapOvr>
    <a:masterClrMapping xmlns:a="http://schemas.openxmlformats.org/drawingml/2006/main"/>
  </p:clrMapOvr>
</p:sld>
</file>