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cd042d04c1c465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087cf903b794c43"/>
  </p:sldMasterIdLst>
  <p:sldIdLst>
    <p:sldId xmlns:r="http://schemas.openxmlformats.org/officeDocument/2006/relationships" id="256" r:id="Rcfb7dbd786e34e15"/>
    <p:sldId xmlns:r="http://schemas.openxmlformats.org/officeDocument/2006/relationships" id="257" r:id="Ra6f636deba8547c5"/>
    <p:sldId xmlns:r="http://schemas.openxmlformats.org/officeDocument/2006/relationships" id="258" r:id="Re1dd1f4a41d04159"/>
    <p:sldId xmlns:r="http://schemas.openxmlformats.org/officeDocument/2006/relationships" id="259" r:id="R6624f22c2bcf4fad"/>
    <p:sldId xmlns:r="http://schemas.openxmlformats.org/officeDocument/2006/relationships" id="260" r:id="Ra6dd3e44e12c4dec"/>
    <p:sldId xmlns:r="http://schemas.openxmlformats.org/officeDocument/2006/relationships" id="261" r:id="R9cb900d8b8c848ce"/>
    <p:sldId xmlns:r="http://schemas.openxmlformats.org/officeDocument/2006/relationships" id="262" r:id="R2ac8577952b1461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087cf903b794c43" /><Relationship Type="http://schemas.openxmlformats.org/officeDocument/2006/relationships/slide" Target="/ppt/slides/slide1.xml" Id="Rcfb7dbd786e34e15" /><Relationship Type="http://schemas.openxmlformats.org/officeDocument/2006/relationships/slide" Target="/ppt/slides/slide2.xml" Id="Ra6f636deba8547c5" /><Relationship Type="http://schemas.openxmlformats.org/officeDocument/2006/relationships/slide" Target="/ppt/slides/slide3.xml" Id="Re1dd1f4a41d04159" /><Relationship Type="http://schemas.openxmlformats.org/officeDocument/2006/relationships/slide" Target="/ppt/slides/slide4.xml" Id="R6624f22c2bcf4fad" /><Relationship Type="http://schemas.openxmlformats.org/officeDocument/2006/relationships/slide" Target="/ppt/slides/slide5.xml" Id="Ra6dd3e44e12c4dec" /><Relationship Type="http://schemas.openxmlformats.org/officeDocument/2006/relationships/slide" Target="/ppt/slides/slide6.xml" Id="R9cb900d8b8c848ce" /><Relationship Type="http://schemas.openxmlformats.org/officeDocument/2006/relationships/slide" Target="/ppt/slides/slide7.xml" Id="R2ac8577952b1461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f2667cae3fb4ba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79d3b01b3648e0" /><Relationship Type="http://schemas.openxmlformats.org/officeDocument/2006/relationships/theme" Target="/ppt/slideMasters/theme/theme1.xml" Id="R32e5c1d02b74441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d79d3b01b3648e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7e7483b8a540c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6e070383644c8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7e4bd6fbae43a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44862db88d446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a9738c5362488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daca9cb4dc45d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6c012fdeae402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M. SKUSTAD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M. SKUSTAD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M. SKUSTAD AS ble etablert [år] og holder til i Torød.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M. SKUSTAD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M. SKUSTAD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M. SKUSTAD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45 750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43 519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50 186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−270 976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1 959 140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M. SKUSTAD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MAREN HASSELØ KLEVEN SKUSTAD  –  70,0 %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MARKUS KLEVEN SKUSTAD  –  30,0 %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M. SKUSTAD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Havnåsveien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3135 Torød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922 214 018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M. SKUSTAD AS</a:t>
            </a:r>
          </a:p>
        </p:txBody>
      </p:sp>
    </p:spTree>
  </p:cSld>
  <p:clrMapOvr>
    <a:masterClrMapping xmlns:a="http://schemas.openxmlformats.org/drawingml/2006/main"/>
  </p:clrMapOvr>
</p:sld>
</file>